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0.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1.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3.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15.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6.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17.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7" r:id="rId4"/>
    <p:sldMasterId id="2147483688" r:id="rId5"/>
    <p:sldMasterId id="2147483722" r:id="rId6"/>
    <p:sldMasterId id="2147492391" r:id="rId7"/>
    <p:sldMasterId id="2147492438" r:id="rId8"/>
    <p:sldMasterId id="2147483774" r:id="rId9"/>
    <p:sldMasterId id="2147484325" r:id="rId10"/>
    <p:sldMasterId id="2147484914" r:id="rId11"/>
    <p:sldMasterId id="2147492375" r:id="rId12"/>
    <p:sldMasterId id="2147492354" r:id="rId13"/>
    <p:sldMasterId id="2147484877" r:id="rId14"/>
    <p:sldMasterId id="2147483660" r:id="rId15"/>
    <p:sldMasterId id="2147483723" r:id="rId16"/>
    <p:sldMasterId id="2147483742" r:id="rId17"/>
    <p:sldMasterId id="2147493045" r:id="rId18"/>
    <p:sldMasterId id="2147493012" r:id="rId19"/>
    <p:sldMasterId id="2147493066" r:id="rId20"/>
    <p:sldMasterId id="2147493097" r:id="rId21"/>
  </p:sldMasterIdLst>
  <p:notesMasterIdLst>
    <p:notesMasterId r:id="rId28"/>
  </p:notesMasterIdLst>
  <p:sldIdLst>
    <p:sldId id="2076136525" r:id="rId22"/>
    <p:sldId id="2134804996" r:id="rId23"/>
    <p:sldId id="2134804335" r:id="rId24"/>
    <p:sldId id="2145706659" r:id="rId25"/>
    <p:sldId id="11635" r:id="rId26"/>
    <p:sldId id="21348049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 Brief" id="{CD2B2BB0-4624-42B5-9C97-50A2147353B3}">
          <p14:sldIdLst/>
        </p14:section>
        <p14:section name="Why Azure?" id="{19F4A548-5D19-40B8-9747-7F7E80A3B587}">
          <p14:sldIdLst>
            <p14:sldId id="2076136525"/>
            <p14:sldId id="2134804996"/>
            <p14:sldId id="2134804335"/>
            <p14:sldId id="2145706659"/>
            <p14:sldId id="11635"/>
            <p14:sldId id="21348049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81B"/>
    <a:srgbClr val="2C2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88" autoAdjust="0"/>
  </p:normalViewPr>
  <p:slideViewPr>
    <p:cSldViewPr snapToGrid="0">
      <p:cViewPr varScale="1">
        <p:scale>
          <a:sx n="104" d="100"/>
          <a:sy n="104" d="100"/>
        </p:scale>
        <p:origin x="115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AB675-45E3-4F40-A17E-3F8A9277B225}"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195D9-576F-4D52-9466-2B3B64D5644B}" type="slidenum">
              <a:rPr lang="en-US" smtClean="0"/>
              <a:t>‹#›</a:t>
            </a:fld>
            <a:endParaRPr lang="en-US"/>
          </a:p>
        </p:txBody>
      </p:sp>
    </p:spTree>
    <p:extLst>
      <p:ext uri="{BB962C8B-B14F-4D97-AF65-F5344CB8AC3E}">
        <p14:creationId xmlns:p14="http://schemas.microsoft.com/office/powerpoint/2010/main" val="196595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a:t>And that’s a statement around how we feel about Azure.  </a:t>
            </a:r>
          </a:p>
          <a:p>
            <a:pPr marL="171450" indent="-171450">
              <a:buFont typeface="Wingdings" panose="05000000000000000000" pitchFamily="2" charset="2"/>
              <a:buChar char="§"/>
            </a:pPr>
            <a:r>
              <a:rPr lang="en-US"/>
              <a:t>We want to invent with purpose in how we think about it what we deliver to you but also enable you to invent with purpose. </a:t>
            </a:r>
          </a:p>
          <a:p>
            <a:pPr marL="171450" indent="-171450">
              <a:buFont typeface="Wingdings" panose="05000000000000000000" pitchFamily="2" charset="2"/>
              <a:buChar char="§"/>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01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a:effectLst/>
                <a:latin typeface="Segoe UI" panose="020B0502040204020203" pitchFamily="34" charset="0"/>
                <a:ea typeface="Times New Roman" panose="02020603050405020304" pitchFamily="18" charset="0"/>
              </a:rPr>
              <a:t>Microsoft offers a comprehensive portfolio of technology to support every organization across their business needs.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Segoe UI" panose="020B0502040204020203" pitchFamily="34" charset="0"/>
                <a:ea typeface="Times New Roman" panose="02020603050405020304" pitchFamily="18" charset="0"/>
              </a:rPr>
              <a:t>Underpinning all of this is Azure.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effectLst/>
                <a:latin typeface="Segoe UI" panose="020B0502040204020203" pitchFamily="34" charset="0"/>
                <a:ea typeface="Times New Roman" panose="02020603050405020304" pitchFamily="18" charset="0"/>
              </a:rPr>
              <a:t>But, while the technology is important, it’s really about how the technology allows our customers to achieve more.  </a:t>
            </a:r>
            <a:endParaRPr lang="en-US" sz="1800">
              <a:effectLst/>
              <a:latin typeface="Times New Roman" panose="02020603050405020304" pitchFamily="18" charset="0"/>
              <a:ea typeface="Times New Roman" panose="02020603050405020304" pitchFamily="18" charset="0"/>
            </a:endParaRPr>
          </a:p>
          <a:p>
            <a:endParaRPr lang="en-US"/>
          </a:p>
          <a:p>
            <a:r>
              <a:rPr lang="en-US" i="1"/>
              <a:t>Transition:</a:t>
            </a:r>
            <a:r>
              <a:rPr lang="en-US" i="0"/>
              <a:t> Let’s take a look at a few customer stories that bring to life digital transformation and the benefits.</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4/18/2021 11:46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8415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 that, we feel fortunate to have over &gt;95% of Fortune 500 companies inventing with Azure. And they are of all industries as you can see here – from retail to automotive to airlines – all doing really meaningful things.</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4/18/2021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92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 have over 60 Azure regions across the globe – more than AWS &amp; Google combined.</a:t>
            </a:r>
          </a:p>
        </p:txBody>
      </p:sp>
      <p:sp>
        <p:nvSpPr>
          <p:cNvPr id="4" name="Slide Number Placeholder 3"/>
          <p:cNvSpPr>
            <a:spLocks noGrp="1"/>
          </p:cNvSpPr>
          <p:nvPr>
            <p:ph type="sldNum" sz="quarter" idx="5"/>
          </p:nvPr>
        </p:nvSpPr>
        <p:spPr/>
        <p:txBody>
          <a:bodyPr/>
          <a:lstStyle/>
          <a:p>
            <a:fld id="{3CA195D9-576F-4D52-9466-2B3B64D5644B}" type="slidenum">
              <a:rPr lang="en-US" smtClean="0"/>
              <a:t>4</a:t>
            </a:fld>
            <a:endParaRPr lang="en-US"/>
          </a:p>
        </p:txBody>
      </p:sp>
    </p:spTree>
    <p:extLst>
      <p:ext uri="{BB962C8B-B14F-4D97-AF65-F5344CB8AC3E}">
        <p14:creationId xmlns:p14="http://schemas.microsoft.com/office/powerpoint/2010/main" val="331414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if you haven’t looked at Azure in a few months, you may be surprised to see what we have these days. </a:t>
            </a:r>
          </a:p>
          <a:p>
            <a:endParaRPr lang="en-US" sz="1200" kern="120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a:solidFill>
                  <a:schemeClr val="tx1"/>
                </a:solidFill>
                <a:effectLst/>
                <a:latin typeface="+mn-lt"/>
                <a:ea typeface="+mn-ea"/>
                <a:cs typeface="+mn-cs"/>
              </a:rPr>
              <a:t>This is the high-level map of the class of services that we offer. We have well over 200 products and services.</a:t>
            </a:r>
          </a:p>
          <a:p>
            <a:endParaRPr lang="en-US" sz="1200" kern="120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a:solidFill>
                  <a:schemeClr val="tx1"/>
                </a:solidFill>
                <a:effectLst/>
                <a:latin typeface="+mn-lt"/>
                <a:ea typeface="+mn-ea"/>
                <a:cs typeface="+mn-cs"/>
              </a:rPr>
              <a:t>You’ll notice we’ve extended to the edge. The ability to run application code in the cloud but also in that seamless, consistent way in the edge is informing our edge investments, whether it be Azure Stack, Azure Sphere, all the way to the </a:t>
            </a:r>
            <a:r>
              <a:rPr lang="en-US" sz="1200" kern="1200" err="1">
                <a:solidFill>
                  <a:schemeClr val="tx1"/>
                </a:solidFill>
                <a:effectLst/>
                <a:latin typeface="+mn-lt"/>
                <a:ea typeface="+mn-ea"/>
                <a:cs typeface="+mn-cs"/>
              </a:rPr>
              <a:t>Hololens</a:t>
            </a:r>
            <a:r>
              <a:rPr lang="en-US" sz="1200" kern="1200">
                <a:solidFill>
                  <a:schemeClr val="tx1"/>
                </a:solidFill>
                <a:effectLst/>
                <a:latin typeface="+mn-lt"/>
                <a:ea typeface="+mn-ea"/>
                <a:cs typeface="+mn-cs"/>
              </a:rPr>
              <a:t> and our Mixed Reality capabilities – these are powerful Edge devices that work in connection with the cloud.</a:t>
            </a:r>
          </a:p>
          <a:p>
            <a:endParaRPr lang="en-US" sz="1200" kern="120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a:solidFill>
                  <a:schemeClr val="tx1"/>
                </a:solidFill>
                <a:effectLst/>
                <a:latin typeface="+mn-lt"/>
                <a:ea typeface="+mn-ea"/>
                <a:cs typeface="+mn-cs"/>
              </a:rPr>
              <a:t>You’ll see we have dev tools, </a:t>
            </a:r>
            <a:r>
              <a:rPr lang="en-US" sz="1200" kern="1200" err="1">
                <a:solidFill>
                  <a:schemeClr val="tx1"/>
                </a:solidFill>
                <a:effectLst/>
                <a:latin typeface="+mn-lt"/>
                <a:ea typeface="+mn-ea"/>
                <a:cs typeface="+mn-cs"/>
              </a:rPr>
              <a:t>devOps</a:t>
            </a:r>
            <a:r>
              <a:rPr lang="en-US" sz="1200" kern="1200">
                <a:solidFill>
                  <a:schemeClr val="tx1"/>
                </a:solidFill>
                <a:effectLst/>
                <a:latin typeface="+mn-lt"/>
                <a:ea typeface="+mn-ea"/>
                <a:cs typeface="+mn-cs"/>
              </a:rPr>
              <a:t> and great innovation, to the core infrastructure and PaaS services that we offer.</a:t>
            </a:r>
          </a:p>
          <a:p>
            <a:endParaRPr lang="en-US" sz="1200" i="1"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TRANSITION:</a:t>
            </a:r>
            <a:r>
              <a:rPr lang="en-US" sz="1200" b="1" i="1" kern="1200">
                <a:solidFill>
                  <a:schemeClr val="tx1"/>
                </a:solidFill>
                <a:effectLst/>
                <a:latin typeface="+mn-lt"/>
                <a:ea typeface="+mn-ea"/>
                <a:cs typeface="+mn-cs"/>
              </a:rPr>
              <a:t> </a:t>
            </a:r>
            <a:r>
              <a:rPr lang="en-US" sz="1200" kern="1200">
                <a:solidFill>
                  <a:schemeClr val="tx1"/>
                </a:solidFill>
                <a:effectLst/>
                <a:latin typeface="+mn-lt"/>
                <a:ea typeface="+mn-ea"/>
                <a:cs typeface="+mn-cs"/>
              </a:rPr>
              <a:t>Overall, this gives you the scope of what Azure as a platform and service can do for you.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4/18/2021 11:46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Segoe UI" panose="020B0502040204020203" pitchFamily="34" charset="0"/>
                <a:ea typeface="Calibri" panose="020F0502020204030204" pitchFamily="34" charset="0"/>
              </a:rPr>
              <a:t>Given the pace of innovation, we consistently look forward to ensure we’re investing in the technology that meets our customers’ needs today and in the future.</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rPr>
              <a:t>As we look at these horizons, we look at them in cycles. </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rPr>
              <a:t>At Horizon 1, we’ve seen the customer demand increase, so we’ve invested in engineering and sales to ensure we’re building the product/service in need, for example, Cloud Infra/Managed databases.</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rPr>
              <a:t>At Horizon 2, we’re starting that investment cycle – you’ll see us leaning into AI and Mixed Reality capabilities as we’ve seen the need increase and the reaped benefits from our customers.</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rPr>
              <a:t>And at Horizon 3, we see it coming and plan for it. For example, Quantum is an area we invest in but we see the potential and future-ability of this service and we want to be on the forefront of that.</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a:effectLst/>
                <a:latin typeface="Segoe UI" panose="020B0502040204020203" pitchFamily="34" charset="0"/>
                <a:ea typeface="Calibri" panose="020F0502020204030204" pitchFamily="34" charset="0"/>
              </a:rPr>
              <a:t> </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a:effectLst/>
                <a:latin typeface="Segoe UI" panose="020B0502040204020203" pitchFamily="34" charset="0"/>
                <a:ea typeface="Calibri" panose="020F0502020204030204" pitchFamily="34" charset="0"/>
              </a:rPr>
              <a:t>TRANSITION</a:t>
            </a:r>
            <a:r>
              <a:rPr lang="en-US" sz="1800">
                <a:effectLst/>
                <a:latin typeface="Segoe UI" panose="020B0502040204020203" pitchFamily="34" charset="0"/>
                <a:ea typeface="Calibri" panose="020F0502020204030204" pitchFamily="34" charset="0"/>
              </a:rPr>
              <a:t>: As I mentioned before, the pace of innovation continues to increase so we’re constantly staying ahead of the curve to ensure we’re meeting your needs today, tomorrow, and in the future.</a:t>
            </a: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A195D9-576F-4D52-9466-2B3B64D5644B}" type="slidenum">
              <a:rPr lang="en-US" smtClean="0"/>
              <a:t>6</a:t>
            </a:fld>
            <a:endParaRPr lang="en-US"/>
          </a:p>
        </p:txBody>
      </p:sp>
    </p:spTree>
    <p:extLst>
      <p:ext uri="{BB962C8B-B14F-4D97-AF65-F5344CB8AC3E}">
        <p14:creationId xmlns:p14="http://schemas.microsoft.com/office/powerpoint/2010/main" val="1693848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5" Type="http://schemas.openxmlformats.org/officeDocument/2006/relationships/image" Target="../media/image25.jpeg"/><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5.png"/></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png"/><Relationship Id="rId1" Type="http://schemas.openxmlformats.org/officeDocument/2006/relationships/slideMaster" Target="../slideMasters/slideMaster12.xml"/><Relationship Id="rId4" Type="http://schemas.openxmlformats.org/officeDocument/2006/relationships/image" Target="../media/image45.pn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2.xml"/><Relationship Id="rId4" Type="http://schemas.openxmlformats.org/officeDocument/2006/relationships/image" Target="../media/image4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emf"/><Relationship Id="rId1" Type="http://schemas.openxmlformats.org/officeDocument/2006/relationships/slideMaster" Target="../slideMasters/slideMaster17.xml"/><Relationship Id="rId5" Type="http://schemas.openxmlformats.org/officeDocument/2006/relationships/image" Target="../media/image58.png"/><Relationship Id="rId4" Type="http://schemas.openxmlformats.org/officeDocument/2006/relationships/image" Target="../media/image57.jpeg"/></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226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814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5321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52469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54451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47730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7789399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58765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871274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762978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186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40747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088" y="6128329"/>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Meet the League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959254" y="0"/>
            <a:ext cx="4232746" cy="6858000"/>
          </a:xfrm>
          <a:prstGeom prst="rect">
            <a:avLst/>
          </a:prstGeom>
        </p:spPr>
      </p:pic>
    </p:spTree>
    <p:extLst>
      <p:ext uri="{BB962C8B-B14F-4D97-AF65-F5344CB8AC3E}">
        <p14:creationId xmlns:p14="http://schemas.microsoft.com/office/powerpoint/2010/main" val="107289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4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912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1147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10136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737581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32248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6070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8131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54198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380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435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112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61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5350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190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8566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476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454032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2514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46722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1185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24710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71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41637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49973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846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95389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66842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7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064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7946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3542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9875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33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6165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778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1120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9129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9327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Slide Photo">
    <p:bg>
      <p:bgPr>
        <a:solidFill>
          <a:srgbClr val="243A5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133D33-B5F5-4EF8-96E7-BCA417CA1317}"/>
              </a:ext>
              <a:ext uri="{C183D7F6-B498-43B3-948B-1728B52AA6E4}">
                <adec:decorative xmlns:adec="http://schemas.microsoft.com/office/drawing/2017/decorative" val="1"/>
              </a:ext>
            </a:extLst>
          </p:cNvPr>
          <p:cNvSpPr>
            <a:spLocks/>
          </p:cNvSpPr>
          <p:nvPr userDrawn="1"/>
        </p:nvSpPr>
        <p:spPr bwMode="ltGray">
          <a:xfrm>
            <a:off x="10101263" y="1074057"/>
            <a:ext cx="2093976" cy="5783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A4F192C-5528-4BCD-B2FA-391C11557EDE}"/>
              </a:ext>
            </a:extLst>
          </p:cNvPr>
          <p:cNvPicPr>
            <a:picLocks/>
          </p:cNvPicPr>
          <p:nvPr userDrawn="1"/>
        </p:nvPicPr>
        <p:blipFill>
          <a:blip r:embed="rId2"/>
          <a:stretch>
            <a:fillRect/>
          </a:stretch>
        </p:blipFill>
        <p:spPr bwMode="ltGray">
          <a:xfrm>
            <a:off x="10101263" y="1280160"/>
            <a:ext cx="2093976" cy="5577840"/>
          </a:xfrm>
          <a:prstGeom prst="rect">
            <a:avLst/>
          </a:prstGeom>
        </p:spPr>
      </p:pic>
      <p:sp>
        <p:nvSpPr>
          <p:cNvPr id="14" name="Rectangle 13">
            <a:extLst>
              <a:ext uri="{FF2B5EF4-FFF2-40B4-BE49-F238E27FC236}">
                <a16:creationId xmlns:a16="http://schemas.microsoft.com/office/drawing/2014/main" id="{DF01EA65-1126-4EAB-A4A2-F226ED1110A0}"/>
              </a:ext>
              <a:ext uri="{C183D7F6-B498-43B3-948B-1728B52AA6E4}">
                <adec:decorative xmlns:adec="http://schemas.microsoft.com/office/drawing/2017/decorative" val="1"/>
              </a:ext>
            </a:extLst>
          </p:cNvPr>
          <p:cNvSpPr>
            <a:spLocks/>
          </p:cNvSpPr>
          <p:nvPr userDrawn="1"/>
        </p:nvSpPr>
        <p:spPr bwMode="ltGray">
          <a:xfrm>
            <a:off x="8008173" y="1"/>
            <a:ext cx="2093976" cy="63881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F5C1172F-D2A1-4167-9BBF-A12301E91739}"/>
              </a:ext>
            </a:extLst>
          </p:cNvPr>
          <p:cNvPicPr>
            <a:picLocks/>
          </p:cNvPicPr>
          <p:nvPr userDrawn="1"/>
        </p:nvPicPr>
        <p:blipFill>
          <a:blip r:embed="rId3"/>
          <a:stretch>
            <a:fillRect/>
          </a:stretch>
        </p:blipFill>
        <p:spPr bwMode="ltGray">
          <a:xfrm>
            <a:off x="8007411" y="292101"/>
            <a:ext cx="2095500" cy="5196840"/>
          </a:xfrm>
          <a:prstGeom prst="rect">
            <a:avLst/>
          </a:prstGeom>
        </p:spPr>
      </p:pic>
      <p:sp>
        <p:nvSpPr>
          <p:cNvPr id="10" name="Rectangle 9">
            <a:extLst>
              <a:ext uri="{FF2B5EF4-FFF2-40B4-BE49-F238E27FC236}">
                <a16:creationId xmlns:a16="http://schemas.microsoft.com/office/drawing/2014/main" id="{6BD07900-D249-440A-B6BA-2540E8D8F66C}"/>
              </a:ext>
              <a:ext uri="{C183D7F6-B498-43B3-948B-1728B52AA6E4}">
                <adec:decorative xmlns:adec="http://schemas.microsoft.com/office/drawing/2017/decorative" val="1"/>
              </a:ext>
            </a:extLst>
          </p:cNvPr>
          <p:cNvSpPr>
            <a:spLocks/>
          </p:cNvSpPr>
          <p:nvPr userDrawn="1"/>
        </p:nvSpPr>
        <p:spPr bwMode="ltGray">
          <a:xfrm>
            <a:off x="5917909" y="585787"/>
            <a:ext cx="2093976" cy="627221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a:t>
            </a:r>
          </a:p>
        </p:txBody>
      </p:sp>
      <p:pic>
        <p:nvPicPr>
          <p:cNvPr id="9" name="MS logo white - EMF" descr="Microsoft logo white text version">
            <a:extLst>
              <a:ext uri="{FF2B5EF4-FFF2-40B4-BE49-F238E27FC236}">
                <a16:creationId xmlns:a16="http://schemas.microsoft.com/office/drawing/2014/main" id="{ED92ED74-00C5-4BD7-B398-0232C6ECED5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07DFC0D5-354F-4A7A-B4D9-CD661506D216}"/>
              </a:ext>
            </a:extLst>
          </p:cNvPr>
          <p:cNvSpPr/>
          <p:nvPr userDrawn="1"/>
        </p:nvSpPr>
        <p:spPr bwMode="auto">
          <a:xfrm>
            <a:off x="8008935" y="292100"/>
            <a:ext cx="571647" cy="5194300"/>
          </a:xfrm>
          <a:prstGeom prst="rect">
            <a:avLst/>
          </a:prstGeom>
          <a:gradFill flip="none" rotWithShape="1">
            <a:gsLst>
              <a:gs pos="100000">
                <a:schemeClr val="accent3">
                  <a:alpha val="8000"/>
                </a:schemeClr>
              </a:gs>
              <a:gs pos="0">
                <a:schemeClr val="accent3">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C0A6613-18A3-4988-AEC1-C2D9C7E650D9}"/>
              </a:ext>
            </a:extLst>
          </p:cNvPr>
          <p:cNvSpPr/>
          <p:nvPr userDrawn="1"/>
        </p:nvSpPr>
        <p:spPr bwMode="auto">
          <a:xfrm flipH="1">
            <a:off x="9605817" y="292100"/>
            <a:ext cx="497092" cy="5194300"/>
          </a:xfrm>
          <a:prstGeom prst="rect">
            <a:avLst/>
          </a:prstGeom>
          <a:gradFill flip="none" rotWithShape="1">
            <a:gsLst>
              <a:gs pos="100000">
                <a:schemeClr val="accent3">
                  <a:alpha val="8000"/>
                </a:schemeClr>
              </a:gs>
              <a:gs pos="0">
                <a:schemeClr val="accent3">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A538B555-00C1-4E55-A2A3-1A1D9FB35FD1}"/>
              </a:ext>
            </a:extLst>
          </p:cNvPr>
          <p:cNvSpPr/>
          <p:nvPr userDrawn="1"/>
        </p:nvSpPr>
        <p:spPr bwMode="auto">
          <a:xfrm>
            <a:off x="10106704" y="1274618"/>
            <a:ext cx="497092" cy="5583382"/>
          </a:xfrm>
          <a:prstGeom prst="rect">
            <a:avLst/>
          </a:prstGeom>
          <a:gradFill flip="none" rotWithShape="1">
            <a:gsLst>
              <a:gs pos="100000">
                <a:srgbClr val="FFFFFF">
                  <a:alpha val="10000"/>
                </a:srgbClr>
              </a:gs>
              <a:gs pos="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B4948CB-4C85-484A-998B-E4AC2B181935}"/>
              </a:ext>
            </a:extLst>
          </p:cNvPr>
          <p:cNvPicPr>
            <a:picLocks/>
          </p:cNvPicPr>
          <p:nvPr userDrawn="1"/>
        </p:nvPicPr>
        <p:blipFill>
          <a:blip r:embed="rId5"/>
          <a:stretch>
            <a:fillRect/>
          </a:stretch>
        </p:blipFill>
        <p:spPr bwMode="ltGray">
          <a:xfrm>
            <a:off x="5917909" y="1059180"/>
            <a:ext cx="2096538" cy="4739640"/>
          </a:xfrm>
          <a:prstGeom prst="rect">
            <a:avLst/>
          </a:prstGeom>
        </p:spPr>
      </p:pic>
      <p:sp>
        <p:nvSpPr>
          <p:cNvPr id="30" name="Rectangle 29">
            <a:extLst>
              <a:ext uri="{FF2B5EF4-FFF2-40B4-BE49-F238E27FC236}">
                <a16:creationId xmlns:a16="http://schemas.microsoft.com/office/drawing/2014/main" id="{E2D38624-F484-4E3C-ABE0-F3F9AB2A1E0D}"/>
              </a:ext>
            </a:extLst>
          </p:cNvPr>
          <p:cNvSpPr/>
          <p:nvPr userDrawn="1"/>
        </p:nvSpPr>
        <p:spPr bwMode="auto">
          <a:xfrm flipH="1">
            <a:off x="7514792" y="1059543"/>
            <a:ext cx="497092" cy="4731657"/>
          </a:xfrm>
          <a:prstGeom prst="rect">
            <a:avLst/>
          </a:prstGeom>
          <a:gradFill flip="none" rotWithShape="1">
            <a:gsLst>
              <a:gs pos="100000">
                <a:srgbClr val="FFFFFF">
                  <a:alpha val="10000"/>
                </a:srgbClr>
              </a:gs>
              <a:gs pos="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386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ulleted slide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9DFF419-8286-4B5B-A4CA-0DF7BC130AE3}"/>
              </a:ext>
            </a:extLst>
          </p:cNvPr>
          <p:cNvSpPr>
            <a:spLocks noGrp="1"/>
          </p:cNvSpPr>
          <p:nvPr>
            <p:ph type="body" sz="quarter" idx="11" hasCustomPrompt="1"/>
          </p:nvPr>
        </p:nvSpPr>
        <p:spPr>
          <a:xfrm>
            <a:off x="584200" y="2025650"/>
            <a:ext cx="4162425" cy="1107996"/>
          </a:xfrm>
          <a:noFill/>
        </p:spPr>
        <p:txBody>
          <a:bodyPr/>
          <a:lstStyle>
            <a:lvl1pPr marL="0" indent="0" algn="l" defTabSz="932742" rtl="0" eaLnBrk="1" latinLnBrk="0" hangingPunct="1">
              <a:lnSpc>
                <a:spcPct val="100000"/>
              </a:lnSpc>
              <a:spcBef>
                <a:spcPct val="0"/>
              </a:spcBef>
              <a:buNone/>
              <a:defRPr lang="en-US" sz="3600" b="0" kern="1200" cap="none" spc="-49" baseline="0" dirty="0">
                <a:ln w="3175">
                  <a:noFill/>
                </a:ln>
                <a:solidFill>
                  <a:srgbClr val="000000"/>
                </a:solidFill>
                <a:effectLst/>
                <a:latin typeface="+mj-lt"/>
                <a:ea typeface="+mn-ea"/>
                <a:cs typeface="Segoe UI" panose="020B0502040204020203" pitchFamily="34" charset="0"/>
              </a:defRPr>
            </a:lvl1pPr>
          </a:lstStyle>
          <a:p>
            <a:r>
              <a:rPr lang="en-US"/>
              <a:t>Bulleted </a:t>
            </a:r>
            <a:br>
              <a:rPr lang="en-US"/>
            </a:br>
            <a:r>
              <a:rPr lang="en-US"/>
              <a:t>slide layout</a:t>
            </a:r>
          </a:p>
        </p:txBody>
      </p:sp>
      <p:sp>
        <p:nvSpPr>
          <p:cNvPr id="4" name="Text Placeholder 3">
            <a:extLst>
              <a:ext uri="{FF2B5EF4-FFF2-40B4-BE49-F238E27FC236}">
                <a16:creationId xmlns:a16="http://schemas.microsoft.com/office/drawing/2014/main" id="{2EB020B3-EFB9-4E6C-A27B-B1B5DA1AAD89}"/>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DC3DFA45-111E-4290-814E-5E0441289D0F}"/>
              </a:ext>
            </a:extLst>
          </p:cNvPr>
          <p:cNvSpPr>
            <a:spLocks noGrp="1"/>
          </p:cNvSpPr>
          <p:nvPr>
            <p:ph sz="quarter" idx="12" hasCustomPrompt="1"/>
          </p:nvPr>
        </p:nvSpPr>
        <p:spPr>
          <a:xfrm>
            <a:off x="6096000" y="652463"/>
            <a:ext cx="640080" cy="640080"/>
          </a:xfrm>
          <a:prstGeom prst="ellipse">
            <a:avLst/>
          </a:prstGeom>
          <a:solidFill>
            <a:schemeClr val="bg2"/>
          </a:solidFill>
        </p:spPr>
        <p:txBody>
          <a:bodyPr anchor="ctr" anchorCtr="0">
            <a:noAutofit/>
          </a:bodyPr>
          <a:lstStyle>
            <a:lvl1pPr marL="0" indent="0" algn="ctr">
              <a:buNone/>
              <a:defRPr sz="800">
                <a:noFill/>
              </a:defRPr>
            </a:lvl1pPr>
          </a:lstStyle>
          <a:p>
            <a:pPr lvl="0"/>
            <a:r>
              <a:rPr lang="en-US"/>
              <a:t>Icon</a:t>
            </a:r>
          </a:p>
        </p:txBody>
      </p:sp>
      <p:sp>
        <p:nvSpPr>
          <p:cNvPr id="12" name="Text Placeholder 3">
            <a:extLst>
              <a:ext uri="{FF2B5EF4-FFF2-40B4-BE49-F238E27FC236}">
                <a16:creationId xmlns:a16="http://schemas.microsoft.com/office/drawing/2014/main" id="{BCE8FBCC-0C6A-4B8D-8151-32C82B866162}"/>
              </a:ext>
            </a:extLst>
          </p:cNvPr>
          <p:cNvSpPr>
            <a:spLocks noGrp="1"/>
          </p:cNvSpPr>
          <p:nvPr>
            <p:ph type="body" sz="quarter" idx="15"/>
          </p:nvPr>
        </p:nvSpPr>
        <p:spPr>
          <a:xfrm>
            <a:off x="6997699" y="652463"/>
            <a:ext cx="4382951"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8">
            <a:extLst>
              <a:ext uri="{FF2B5EF4-FFF2-40B4-BE49-F238E27FC236}">
                <a16:creationId xmlns:a16="http://schemas.microsoft.com/office/drawing/2014/main" id="{D75AA816-3C55-4742-8837-8455FBCBC35C}"/>
              </a:ext>
            </a:extLst>
          </p:cNvPr>
          <p:cNvSpPr>
            <a:spLocks noGrp="1"/>
          </p:cNvSpPr>
          <p:nvPr>
            <p:ph sz="quarter" idx="16" hasCustomPrompt="1"/>
          </p:nvPr>
        </p:nvSpPr>
        <p:spPr>
          <a:xfrm>
            <a:off x="6096000" y="2417763"/>
            <a:ext cx="640080" cy="640080"/>
          </a:xfrm>
          <a:prstGeom prst="ellipse">
            <a:avLst/>
          </a:prstGeom>
          <a:solidFill>
            <a:schemeClr val="bg2"/>
          </a:solidFill>
        </p:spPr>
        <p:txBody>
          <a:bodyPr anchor="ctr" anchorCtr="0">
            <a:noAutofit/>
          </a:bodyPr>
          <a:lstStyle>
            <a:lvl1pPr marL="0" indent="0" algn="ctr">
              <a:buNone/>
              <a:defRPr sz="800">
                <a:noFill/>
              </a:defRPr>
            </a:lvl1pPr>
          </a:lstStyle>
          <a:p>
            <a:pPr lvl="0"/>
            <a:r>
              <a:rPr lang="en-US"/>
              <a:t>Icon</a:t>
            </a:r>
          </a:p>
        </p:txBody>
      </p:sp>
      <p:sp>
        <p:nvSpPr>
          <p:cNvPr id="18" name="Text Placeholder 3">
            <a:extLst>
              <a:ext uri="{FF2B5EF4-FFF2-40B4-BE49-F238E27FC236}">
                <a16:creationId xmlns:a16="http://schemas.microsoft.com/office/drawing/2014/main" id="{FCF0223D-CF75-4E5E-84F2-8010A845E8EF}"/>
              </a:ext>
            </a:extLst>
          </p:cNvPr>
          <p:cNvSpPr>
            <a:spLocks noGrp="1"/>
          </p:cNvSpPr>
          <p:nvPr>
            <p:ph type="body" sz="quarter" idx="17"/>
          </p:nvPr>
        </p:nvSpPr>
        <p:spPr>
          <a:xfrm>
            <a:off x="6997699" y="2417763"/>
            <a:ext cx="4382951"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8">
            <a:extLst>
              <a:ext uri="{FF2B5EF4-FFF2-40B4-BE49-F238E27FC236}">
                <a16:creationId xmlns:a16="http://schemas.microsoft.com/office/drawing/2014/main" id="{9F9ADA69-0526-488F-A572-4613565A916E}"/>
              </a:ext>
            </a:extLst>
          </p:cNvPr>
          <p:cNvSpPr>
            <a:spLocks noGrp="1"/>
          </p:cNvSpPr>
          <p:nvPr>
            <p:ph sz="quarter" idx="18" hasCustomPrompt="1"/>
          </p:nvPr>
        </p:nvSpPr>
        <p:spPr>
          <a:xfrm>
            <a:off x="6096000" y="4183063"/>
            <a:ext cx="640080" cy="640080"/>
          </a:xfrm>
          <a:prstGeom prst="ellipse">
            <a:avLst/>
          </a:prstGeom>
          <a:solidFill>
            <a:schemeClr val="bg2"/>
          </a:solidFill>
        </p:spPr>
        <p:txBody>
          <a:bodyPr anchor="ctr" anchorCtr="0">
            <a:noAutofit/>
          </a:bodyPr>
          <a:lstStyle>
            <a:lvl1pPr marL="0" indent="0" algn="ctr">
              <a:buNone/>
              <a:defRPr sz="800">
                <a:noFill/>
              </a:defRPr>
            </a:lvl1pPr>
          </a:lstStyle>
          <a:p>
            <a:pPr lvl="0"/>
            <a:r>
              <a:rPr lang="en-US"/>
              <a:t>Icon</a:t>
            </a:r>
          </a:p>
        </p:txBody>
      </p:sp>
      <p:sp>
        <p:nvSpPr>
          <p:cNvPr id="20" name="Text Placeholder 3">
            <a:extLst>
              <a:ext uri="{FF2B5EF4-FFF2-40B4-BE49-F238E27FC236}">
                <a16:creationId xmlns:a16="http://schemas.microsoft.com/office/drawing/2014/main" id="{A041FBC1-C7C4-4BEE-965D-2AD75188AF0D}"/>
              </a:ext>
            </a:extLst>
          </p:cNvPr>
          <p:cNvSpPr>
            <a:spLocks noGrp="1"/>
          </p:cNvSpPr>
          <p:nvPr>
            <p:ph type="body" sz="quarter" idx="19"/>
          </p:nvPr>
        </p:nvSpPr>
        <p:spPr>
          <a:xfrm>
            <a:off x="6997699" y="4183063"/>
            <a:ext cx="4382951"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72077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214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hoto full bleed left title">
    <p:bg>
      <p:bgRef idx="1001">
        <a:schemeClr val="bg2"/>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097280" anchor="ctr">
            <a:noAutofit/>
          </a:bodyPr>
          <a:lstStyle>
            <a:lvl1pPr marL="0" indent="0" algn="ctr">
              <a:buNone/>
              <a:defRPr sz="1600" b="1">
                <a:solidFill>
                  <a:srgbClr val="FFFFFF"/>
                </a:solidFill>
              </a:defRPr>
            </a:lvl1pPr>
          </a:lstStyle>
          <a:p>
            <a:r>
              <a:rPr lang="en-US"/>
              <a:t>Click icon to </a:t>
            </a:r>
            <a:br>
              <a:rPr lang="en-US"/>
            </a:br>
            <a:r>
              <a:rPr lang="en-US"/>
              <a:t>add picture</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a:xfrm>
            <a:off x="0" y="0"/>
            <a:ext cx="5334000" cy="6858000"/>
          </a:xfrm>
          <a:gradFill flip="none" rotWithShape="1">
            <a:gsLst>
              <a:gs pos="0">
                <a:srgbClr val="000000">
                  <a:alpha val="75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548909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3360">
          <p15:clr>
            <a:srgbClr val="FBAE40"/>
          </p15:clr>
        </p15:guide>
        <p15:guide id="8"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442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3CA0-0CB2-423F-972E-ECCB46EBF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C71A0-F4E1-4F46-8C7E-C6160579B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48CB0-2380-4F20-BAF6-8B6B6EC197CD}"/>
              </a:ext>
            </a:extLst>
          </p:cNvPr>
          <p:cNvSpPr>
            <a:spLocks noGrp="1"/>
          </p:cNvSpPr>
          <p:nvPr>
            <p:ph type="dt" sz="half" idx="10"/>
          </p:nvPr>
        </p:nvSpPr>
        <p:spPr/>
        <p:txBody>
          <a:bodyPr/>
          <a:lstStyle/>
          <a:p>
            <a:fld id="{5F5BCAEC-AC83-4329-BAD0-C956B3B50E80}" type="datetimeFigureOut">
              <a:rPr lang="en-US" smtClean="0"/>
              <a:t>4/18/2021</a:t>
            </a:fld>
            <a:endParaRPr lang="en-US"/>
          </a:p>
        </p:txBody>
      </p:sp>
      <p:sp>
        <p:nvSpPr>
          <p:cNvPr id="5" name="Footer Placeholder 4">
            <a:extLst>
              <a:ext uri="{FF2B5EF4-FFF2-40B4-BE49-F238E27FC236}">
                <a16:creationId xmlns:a16="http://schemas.microsoft.com/office/drawing/2014/main" id="{5C788C0C-EDDB-4B26-9B22-EF1EB82FC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0D3F4-3012-4491-932E-B84ADD73082C}"/>
              </a:ext>
            </a:extLst>
          </p:cNvPr>
          <p:cNvSpPr>
            <a:spLocks noGrp="1"/>
          </p:cNvSpPr>
          <p:nvPr>
            <p:ph type="sldNum" sz="quarter" idx="12"/>
          </p:nvPr>
        </p:nvSpPr>
        <p:spPr/>
        <p:txBody>
          <a:bodyPr/>
          <a:lstStyle/>
          <a:p>
            <a:fld id="{E9CD7FC4-5B86-430C-979B-68F00B873170}" type="slidenum">
              <a:rPr lang="en-US" smtClean="0"/>
              <a:t>‹#›</a:t>
            </a:fld>
            <a:endParaRPr lang="en-US"/>
          </a:p>
        </p:txBody>
      </p:sp>
    </p:spTree>
    <p:extLst>
      <p:ext uri="{BB962C8B-B14F-4D97-AF65-F5344CB8AC3E}">
        <p14:creationId xmlns:p14="http://schemas.microsoft.com/office/powerpoint/2010/main" val="24995547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74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273165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181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11174"/>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887" userDrawn="1">
          <p15:clr>
            <a:srgbClr val="5ACBF0"/>
          </p15:clr>
        </p15:guide>
        <p15:guide id="4" orient="horz" pos="1247"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612"/>
      </p:ext>
    </p:extLst>
  </p:cSld>
  <p:clrMapOvr>
    <a:masterClrMapping/>
  </p:clrMapOvr>
  <p:transition>
    <p:fade/>
  </p:transition>
  <p:extLst>
    <p:ext uri="{DCECCB84-F9BA-43D5-87BE-67443E8EF086}">
      <p15:sldGuideLst xmlns:p15="http://schemas.microsoft.com/office/powerpoint/2012/main">
        <p15:guide id="2" orient="horz" pos="1247" userDrawn="1">
          <p15:clr>
            <a:srgbClr val="5ACBF0"/>
          </p15:clr>
        </p15:guide>
        <p15:guide id="3" orient="horz" pos="282" userDrawn="1">
          <p15:clr>
            <a:srgbClr val="5ACBF0"/>
          </p15:clr>
        </p15:guide>
        <p15:guide id="5" orient="horz" pos="88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76926"/>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47" userDrawn="1">
          <p15:clr>
            <a:srgbClr val="5ACBF0"/>
          </p15:clr>
        </p15:guide>
        <p15:guide id="3" orient="horz" pos="886"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74050"/>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51" userDrawn="1">
          <p15:clr>
            <a:srgbClr val="5ACBF0"/>
          </p15:clr>
        </p15:guide>
        <p15:guide id="3" orient="horz" pos="886"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54045"/>
      </p:ext>
    </p:extLst>
  </p:cSld>
  <p:clrMapOvr>
    <a:masterClrMapping/>
  </p:clrMapOvr>
  <p:transition>
    <p:fade/>
  </p:transition>
  <p:extLst>
    <p:ext uri="{DCECCB84-F9BA-43D5-87BE-67443E8EF086}">
      <p15:sldGuideLst xmlns:p15="http://schemas.microsoft.com/office/powerpoint/2012/main">
        <p15:guide id="3" orient="horz" pos="882" userDrawn="1">
          <p15:clr>
            <a:srgbClr val="5ACBF0"/>
          </p15:clr>
        </p15:guide>
        <p15:guide id="4" orient="horz" pos="1251" userDrawn="1">
          <p15:clr>
            <a:srgbClr val="5ACBF0"/>
          </p15:clr>
        </p15:guide>
        <p15:guide id="5" orient="horz" pos="282"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9325834"/>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0194015"/>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8158947"/>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6" orient="horz" pos="886" userDrawn="1">
          <p15:clr>
            <a:srgbClr val="5ACBF0"/>
          </p15:clr>
        </p15:guide>
        <p15:guide id="7" orient="horz" pos="1251" userDrawn="1">
          <p15:clr>
            <a:srgbClr val="5ACBF0"/>
          </p15:clr>
        </p15:guide>
        <p15:guide id="8" orient="horz" pos="2183" userDrawn="1">
          <p15:clr>
            <a:srgbClr val="5ACBF0"/>
          </p15:clr>
        </p15:guide>
        <p15:guide id="10" pos="3656" userDrawn="1">
          <p15:clr>
            <a:srgbClr val="C35EA4"/>
          </p15:clr>
        </p15:guide>
        <p15:guide id="11" pos="2934" userDrawn="1">
          <p15:clr>
            <a:srgbClr val="5ACBF0"/>
          </p15:clr>
        </p15:guide>
        <p15:guide id="12" pos="3473" userDrawn="1">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6085501"/>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5" orient="horz" pos="2118" userDrawn="1">
          <p15:clr>
            <a:srgbClr val="FBAE40"/>
          </p15:clr>
        </p15:guide>
        <p15:guide id="6" pos="2932" userDrawn="1">
          <p15:clr>
            <a:srgbClr val="5ACBF0"/>
          </p15:clr>
        </p15:guide>
        <p15:guide id="7" pos="3655" userDrawn="1">
          <p15:clr>
            <a:srgbClr val="C35EA4"/>
          </p15:clr>
        </p15:guide>
        <p15:guide id="8" pos="3474" userDrawn="1">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257560"/>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3" orient="horz" pos="1840" userDrawn="1">
          <p15:clr>
            <a:srgbClr val="5ACBF0"/>
          </p15:clr>
        </p15:guide>
        <p15:guide id="4" pos="3658" userDrawn="1">
          <p15:clr>
            <a:srgbClr val="C35EA4"/>
          </p15:clr>
        </p15:guide>
        <p15:guide id="5" pos="2934" userDrawn="1">
          <p15:clr>
            <a:srgbClr val="5ACBF0"/>
          </p15:clr>
        </p15:guide>
        <p15:guide id="6" pos="3477" userDrawn="1">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6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062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054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9512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68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07" userDrawn="1">
          <p15:clr>
            <a:srgbClr val="5ACBF0"/>
          </p15:clr>
        </p15:guide>
        <p15:guide id="3" orient="horz" pos="1874" userDrawn="1">
          <p15:clr>
            <a:srgbClr val="5ACBF0"/>
          </p15:clr>
        </p15:guide>
        <p15:guide id="4" orient="horz" pos="2456"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351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23232"/>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6" userDrawn="1">
          <p15:clr>
            <a:srgbClr val="5ACBF0"/>
          </p15:clr>
        </p15:guide>
        <p15:guide id="3" orient="horz" pos="282"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56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1247" userDrawn="1">
          <p15:clr>
            <a:srgbClr val="5ACBF0"/>
          </p15:clr>
        </p15:guide>
        <p15:guide id="3" orient="horz" pos="282"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888363"/>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7" userDrawn="1">
          <p15:clr>
            <a:srgbClr val="5ACBF0"/>
          </p15:clr>
        </p15:guide>
        <p15:guide id="3" orient="horz" pos="282"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92114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2205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282"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643283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56661594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090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94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12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84977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5435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B2ACC32C-A566-43CD-BD7A-5DAC25908A6E}"/>
              </a:ext>
            </a:extLst>
          </p:cNvPr>
          <p:cNvPicPr>
            <a:picLocks noChangeAspect="1"/>
          </p:cNvPicPr>
          <p:nvPr userDrawn="1"/>
        </p:nvPicPr>
        <p:blipFill rotWithShape="1">
          <a:blip r:embed="rId3"/>
          <a:srcRect t="10301" r="24390" b="10301"/>
          <a:stretch/>
        </p:blipFill>
        <p:spPr>
          <a:xfrm>
            <a:off x="5105400" y="-1"/>
            <a:ext cx="7086600" cy="6858001"/>
          </a:xfrm>
          <a:prstGeom prst="rect">
            <a:avLst/>
          </a:prstGeom>
        </p:spPr>
      </p:pic>
    </p:spTree>
    <p:extLst>
      <p:ext uri="{BB962C8B-B14F-4D97-AF65-F5344CB8AC3E}">
        <p14:creationId xmlns:p14="http://schemas.microsoft.com/office/powerpoint/2010/main" val="223142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84B23-49FB-40F3-8722-DB9C6D7159F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626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180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51892"/>
            <a:ext cx="5049684" cy="1354217"/>
          </a:xfrm>
          <a:noFill/>
        </p:spPr>
        <p:txBody>
          <a:bodyPr wrap="square" lIns="0" tIns="0" rIns="0" bIns="0" anchor="b" anchorCtr="0">
            <a:spAutoFit/>
          </a:bodyPr>
          <a:lstStyle>
            <a:lvl1pPr>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6" name="Picture 5" descr="A close up of a logo&#10;&#10;Description automatically generated">
            <a:extLst>
              <a:ext uri="{FF2B5EF4-FFF2-40B4-BE49-F238E27FC236}">
                <a16:creationId xmlns:a16="http://schemas.microsoft.com/office/drawing/2014/main" id="{2720A55E-F23C-46E4-A552-9C686AC68F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5826" y="1013604"/>
            <a:ext cx="5499517" cy="483079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835407A7-7761-4ED3-A389-EC23E0DABAC0}"/>
              </a:ext>
            </a:extLst>
          </p:cNvPr>
          <p:cNvPicPr>
            <a:picLocks noChangeAspect="1"/>
          </p:cNvPicPr>
          <p:nvPr userDrawn="1"/>
        </p:nvPicPr>
        <p:blipFill>
          <a:blip r:embed="rId3"/>
          <a:stretch>
            <a:fillRect/>
          </a:stretch>
        </p:blipFill>
        <p:spPr>
          <a:xfrm>
            <a:off x="227047" y="151977"/>
            <a:ext cx="3197044" cy="1057447"/>
          </a:xfrm>
          <a:prstGeom prst="rect">
            <a:avLst/>
          </a:prstGeom>
        </p:spPr>
      </p:pic>
    </p:spTree>
    <p:extLst>
      <p:ext uri="{BB962C8B-B14F-4D97-AF65-F5344CB8AC3E}">
        <p14:creationId xmlns:p14="http://schemas.microsoft.com/office/powerpoint/2010/main" val="17005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903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772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93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728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075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674933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78206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4688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6246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32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950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282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082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4622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994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29465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2660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2" y="3263718"/>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1549237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134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8250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8297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27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475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452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023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97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525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108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4660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98772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33041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8333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5804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full bleed NO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alphaModFix amt="50000"/>
            </a:blip>
            <a:stretch>
              <a:fillRect/>
            </a:stretch>
          </a:blipFill>
        </p:spPr>
        <p:txBody>
          <a:bodyPr wrap="none" bIns="20116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767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384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266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41463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322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1583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42810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1763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9264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800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24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31977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84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78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5511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886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439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758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6027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1557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694604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635420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95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229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14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4760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456072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580782"/>
      </p:ext>
    </p:extLst>
  </p:cSld>
  <p:clrMapOvr>
    <a:masterClrMapping/>
  </p:clrMapOvr>
  <p:transition>
    <p:fade/>
  </p:transition>
  <p:extLst>
    <p:ext uri="{DCECCB84-F9BA-43D5-87BE-67443E8EF086}">
      <p15:sldGuideLst xmlns:p15="http://schemas.microsoft.com/office/powerpoint/2012/main">
        <p15:guide id="2" pos="3362"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10836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6005370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91284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47558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409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2492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4850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1160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766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490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grpSp>
        <p:nvGrpSpPr>
          <p:cNvPr id="3" name="Group 4">
            <a:extLst>
              <a:ext uri="{FF2B5EF4-FFF2-40B4-BE49-F238E27FC236}">
                <a16:creationId xmlns:a16="http://schemas.microsoft.com/office/drawing/2014/main" id="{0D2A5841-D38F-4CDB-A75D-C137E72C0B98}"/>
              </a:ext>
            </a:extLst>
          </p:cNvPr>
          <p:cNvGrpSpPr>
            <a:grpSpLocks noChangeAspect="1"/>
          </p:cNvGrpSpPr>
          <p:nvPr userDrawn="1"/>
        </p:nvGrpSpPr>
        <p:grpSpPr bwMode="auto">
          <a:xfrm>
            <a:off x="582612" y="585788"/>
            <a:ext cx="1368425" cy="292100"/>
            <a:chOff x="367" y="369"/>
            <a:chExt cx="862" cy="184"/>
          </a:xfrm>
        </p:grpSpPr>
        <p:sp>
          <p:nvSpPr>
            <p:cNvPr id="5" name="AutoShape 3">
              <a:extLst>
                <a:ext uri="{FF2B5EF4-FFF2-40B4-BE49-F238E27FC236}">
                  <a16:creationId xmlns:a16="http://schemas.microsoft.com/office/drawing/2014/main" id="{8D86B26D-E9CC-4684-9020-2C45FF9B90E5}"/>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F5432CE-6FAB-45F8-9B24-7AF4E9CDA398}"/>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3AA695CA-A944-4761-B922-FFD5BA525250}"/>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CEC16C48-3A21-41C5-B609-99F565184CC4}"/>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8A79154F-BC2E-4A76-AFE5-2C301FB2ABBD}"/>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8E5090E3-2FC6-4B3A-9656-5CF428EF7AE7}"/>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56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915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42244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8164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6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532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8_Blank">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83F24F-557B-4E26-959F-33AF416E0116}"/>
              </a:ext>
            </a:extLst>
          </p:cNvPr>
          <p:cNvGrpSpPr/>
          <p:nvPr userDrawn="1"/>
        </p:nvGrpSpPr>
        <p:grpSpPr>
          <a:xfrm>
            <a:off x="0" y="0"/>
            <a:ext cx="12192000" cy="6858000"/>
            <a:chOff x="0" y="0"/>
            <a:chExt cx="12192000" cy="6858000"/>
          </a:xfrm>
        </p:grpSpPr>
        <p:sp>
          <p:nvSpPr>
            <p:cNvPr id="4" name="Rectangle 3">
              <a:extLst>
                <a:ext uri="{FF2B5EF4-FFF2-40B4-BE49-F238E27FC236}">
                  <a16:creationId xmlns:a16="http://schemas.microsoft.com/office/drawing/2014/main" id="{E4367BDB-D3C0-44E0-9266-168722693745}"/>
                </a:ext>
              </a:extLst>
            </p:cNvPr>
            <p:cNvSpPr/>
            <p:nvPr userDrawn="1"/>
          </p:nvSpPr>
          <p:spPr bwMode="auto">
            <a:xfrm>
              <a:off x="0" y="0"/>
              <a:ext cx="12188952"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0096D521-325B-435B-A1CA-E1743B4DC51B}"/>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a:gradFill>
              <a:gsLst>
                <a:gs pos="2917">
                  <a:schemeClr val="bg1">
                    <a:alpha val="74000"/>
                  </a:schemeClr>
                </a:gs>
                <a:gs pos="100000">
                  <a:schemeClr val="bg1">
                    <a:alpha val="0"/>
                  </a:schemeClr>
                </a:gs>
              </a:gsLst>
            </a:gradFill>
          </p:spPr>
        </p:pic>
      </p:grpSp>
    </p:spTree>
    <p:extLst>
      <p:ext uri="{BB962C8B-B14F-4D97-AF65-F5344CB8AC3E}">
        <p14:creationId xmlns:p14="http://schemas.microsoft.com/office/powerpoint/2010/main" val="1196962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pic>
        <p:nvPicPr>
          <p:cNvPr id="3" name="Picture 2" descr="A picture containing television&#10;&#10;Description automatically generated">
            <a:extLst>
              <a:ext uri="{FF2B5EF4-FFF2-40B4-BE49-F238E27FC236}">
                <a16:creationId xmlns:a16="http://schemas.microsoft.com/office/drawing/2014/main" id="{85058F57-3879-42CB-B05D-20A8612CEEF2}"/>
              </a:ext>
            </a:extLst>
          </p:cNvPr>
          <p:cNvPicPr>
            <a:picLocks noChangeAspect="1"/>
          </p:cNvPicPr>
          <p:nvPr userDrawn="1"/>
        </p:nvPicPr>
        <p:blipFill rotWithShape="1">
          <a:blip r:embed="rId2"/>
          <a:srcRect l="3128" t="3126" b="9688"/>
          <a:stretch/>
        </p:blipFill>
        <p:spPr>
          <a:xfrm>
            <a:off x="0" y="-1"/>
            <a:ext cx="12192000" cy="6858000"/>
          </a:xfrm>
          <a:prstGeom prst="rect">
            <a:avLst/>
          </a:prstGeom>
        </p:spPr>
      </p:pic>
    </p:spTree>
    <p:extLst>
      <p:ext uri="{BB962C8B-B14F-4D97-AF65-F5344CB8AC3E}">
        <p14:creationId xmlns:p14="http://schemas.microsoft.com/office/powerpoint/2010/main" val="342658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608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F63D5-50C5-45CD-BACE-329AAEFA28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F42211A-D033-45D6-A35D-BB12A8B0CACA}"/>
              </a:ext>
            </a:extLst>
          </p:cNvPr>
          <p:cNvSpPr/>
          <p:nvPr userDrawn="1"/>
        </p:nvSpPr>
        <p:spPr bwMode="auto">
          <a:xfrm>
            <a:off x="1308100" y="0"/>
            <a:ext cx="10883901" cy="6858000"/>
          </a:xfrm>
          <a:prstGeom prst="rect">
            <a:avLst/>
          </a:prstGeom>
          <a:gradFill flip="none" rotWithShape="1">
            <a:gsLst>
              <a:gs pos="2917">
                <a:schemeClr val="bg1">
                  <a:alpha val="7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Picture 2" descr="A person standing posing for the camera&#10;&#10;Description automatically generated">
            <a:extLst>
              <a:ext uri="{FF2B5EF4-FFF2-40B4-BE49-F238E27FC236}">
                <a16:creationId xmlns:a16="http://schemas.microsoft.com/office/drawing/2014/main" id="{250828FD-80D4-4DFC-8F49-4EF6B2D29EC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784" t="-1542" r="-10784" b="29620"/>
          <a:stretch/>
        </p:blipFill>
        <p:spPr>
          <a:xfrm>
            <a:off x="19088" y="76200"/>
            <a:ext cx="6309848" cy="6781800"/>
          </a:xfrm>
          <a:prstGeom prst="rect">
            <a:avLst/>
          </a:prstGeom>
        </p:spPr>
      </p:pic>
    </p:spTree>
    <p:extLst>
      <p:ext uri="{BB962C8B-B14F-4D97-AF65-F5344CB8AC3E}">
        <p14:creationId xmlns:p14="http://schemas.microsoft.com/office/powerpoint/2010/main" val="1629993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DCEDD43-7AFD-4AF2-A117-47FE44AC288F}"/>
              </a:ext>
            </a:extLst>
          </p:cNvPr>
          <p:cNvGrpSpPr/>
          <p:nvPr userDrawn="1"/>
        </p:nvGrpSpPr>
        <p:grpSpPr>
          <a:xfrm>
            <a:off x="0" y="0"/>
            <a:ext cx="12192001" cy="6858000"/>
            <a:chOff x="0" y="0"/>
            <a:chExt cx="12192001" cy="6858000"/>
          </a:xfrm>
        </p:grpSpPr>
        <p:pic>
          <p:nvPicPr>
            <p:cNvPr id="2" name="Picture 1">
              <a:extLst>
                <a:ext uri="{FF2B5EF4-FFF2-40B4-BE49-F238E27FC236}">
                  <a16:creationId xmlns:a16="http://schemas.microsoft.com/office/drawing/2014/main" id="{56EFF2B9-171F-4D39-81FB-9802094EE7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5" name="Rectangle 4">
              <a:extLst>
                <a:ext uri="{FF2B5EF4-FFF2-40B4-BE49-F238E27FC236}">
                  <a16:creationId xmlns:a16="http://schemas.microsoft.com/office/drawing/2014/main" id="{FF42211A-D033-45D6-A35D-BB12A8B0CACA}"/>
                </a:ext>
              </a:extLst>
            </p:cNvPr>
            <p:cNvSpPr/>
            <p:nvPr userDrawn="1"/>
          </p:nvSpPr>
          <p:spPr bwMode="auto">
            <a:xfrm>
              <a:off x="1308100" y="0"/>
              <a:ext cx="10883901" cy="6858000"/>
            </a:xfrm>
            <a:prstGeom prst="rect">
              <a:avLst/>
            </a:prstGeom>
            <a:gradFill flip="none" rotWithShape="1">
              <a:gsLst>
                <a:gs pos="2917">
                  <a:schemeClr val="bg1">
                    <a:alpha val="7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pic>
        <p:nvPicPr>
          <p:cNvPr id="3" name="Picture 2" descr="A person standing posing for the camera&#10;&#10;Description automatically generated">
            <a:extLst>
              <a:ext uri="{FF2B5EF4-FFF2-40B4-BE49-F238E27FC236}">
                <a16:creationId xmlns:a16="http://schemas.microsoft.com/office/drawing/2014/main" id="{250828FD-80D4-4DFC-8F49-4EF6B2D29EC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784" t="-1542" r="-10784" b="29620"/>
          <a:stretch/>
        </p:blipFill>
        <p:spPr>
          <a:xfrm>
            <a:off x="19088" y="76200"/>
            <a:ext cx="6309848" cy="6781800"/>
          </a:xfrm>
          <a:prstGeom prst="rect">
            <a:avLst/>
          </a:prstGeom>
        </p:spPr>
      </p:pic>
    </p:spTree>
    <p:extLst>
      <p:ext uri="{BB962C8B-B14F-4D97-AF65-F5344CB8AC3E}">
        <p14:creationId xmlns:p14="http://schemas.microsoft.com/office/powerpoint/2010/main" val="24900699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FF2B9-171F-4D39-81FB-9802094EE7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7" name="Picture 6" descr="A picture containing bicycle, motorcycle, parked, blue&#10;&#10;Description automatically generated">
            <a:extLst>
              <a:ext uri="{FF2B5EF4-FFF2-40B4-BE49-F238E27FC236}">
                <a16:creationId xmlns:a16="http://schemas.microsoft.com/office/drawing/2014/main" id="{07788645-62DA-4108-AFB6-E023AB7C733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286" t="-7145" b="38016"/>
          <a:stretch/>
        </p:blipFill>
        <p:spPr>
          <a:xfrm>
            <a:off x="2401747" y="2927650"/>
            <a:ext cx="6655443" cy="3930350"/>
          </a:xfrm>
          <a:prstGeom prst="rect">
            <a:avLst/>
          </a:prstGeom>
        </p:spPr>
      </p:pic>
      <p:pic>
        <p:nvPicPr>
          <p:cNvPr id="3" name="Picture 2" descr="A person standing posing for the camera&#10;&#10;Description automatically generated">
            <a:extLst>
              <a:ext uri="{FF2B5EF4-FFF2-40B4-BE49-F238E27FC236}">
                <a16:creationId xmlns:a16="http://schemas.microsoft.com/office/drawing/2014/main" id="{250828FD-80D4-4DFC-8F49-4EF6B2D29EC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784" t="-1542" r="-10784" b="29620"/>
          <a:stretch/>
        </p:blipFill>
        <p:spPr>
          <a:xfrm>
            <a:off x="19088" y="76200"/>
            <a:ext cx="6309848" cy="6781800"/>
          </a:xfrm>
          <a:prstGeom prst="rect">
            <a:avLst/>
          </a:prstGeom>
        </p:spPr>
      </p:pic>
      <p:sp>
        <p:nvSpPr>
          <p:cNvPr id="5" name="Rectangle 4">
            <a:extLst>
              <a:ext uri="{FF2B5EF4-FFF2-40B4-BE49-F238E27FC236}">
                <a16:creationId xmlns:a16="http://schemas.microsoft.com/office/drawing/2014/main" id="{FF42211A-D033-45D6-A35D-BB12A8B0CACA}"/>
              </a:ext>
            </a:extLst>
          </p:cNvPr>
          <p:cNvSpPr/>
          <p:nvPr userDrawn="1"/>
        </p:nvSpPr>
        <p:spPr bwMode="auto">
          <a:xfrm>
            <a:off x="1308100" y="0"/>
            <a:ext cx="10883901" cy="6858000"/>
          </a:xfrm>
          <a:prstGeom prst="rect">
            <a:avLst/>
          </a:prstGeom>
          <a:gradFill flip="none" rotWithShape="1">
            <a:gsLst>
              <a:gs pos="2917">
                <a:schemeClr val="bg1">
                  <a:alpha val="6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9761052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767953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EC7CD38-7412-4B74-AC08-59E2293989B7}"/>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A4C1F388-55C0-4D41-8E0D-2EABE290FC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EB43154-E3E6-4DA0-BB3B-627BE41FB782}"/>
                </a:ext>
              </a:extLst>
            </p:cNvPr>
            <p:cNvSpPr/>
            <p:nvPr userDrawn="1"/>
          </p:nvSpPr>
          <p:spPr bwMode="auto">
            <a:xfrm>
              <a:off x="3286124" y="0"/>
              <a:ext cx="8905875" cy="6858000"/>
            </a:xfrm>
            <a:prstGeom prst="rect">
              <a:avLst/>
            </a:prstGeom>
            <a:gradFill flip="none" rotWithShape="1">
              <a:gsLst>
                <a:gs pos="2917">
                  <a:schemeClr val="bg1">
                    <a:alpha val="4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 name="Picture 1" descr="A person posing for the camera&#10;&#10;Description automatically generated">
              <a:extLst>
                <a:ext uri="{FF2B5EF4-FFF2-40B4-BE49-F238E27FC236}">
                  <a16:creationId xmlns:a16="http://schemas.microsoft.com/office/drawing/2014/main" id="{43F723BB-548F-4028-AE1E-407CBAD8915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264" t="-1" r="8077" b="25013"/>
            <a:stretch/>
          </p:blipFill>
          <p:spPr>
            <a:xfrm>
              <a:off x="1" y="0"/>
              <a:ext cx="5660570" cy="6858000"/>
            </a:xfrm>
            <a:prstGeom prst="rect">
              <a:avLst/>
            </a:prstGeom>
          </p:spPr>
        </p:pic>
      </p:grpSp>
    </p:spTree>
    <p:extLst>
      <p:ext uri="{BB962C8B-B14F-4D97-AF65-F5344CB8AC3E}">
        <p14:creationId xmlns:p14="http://schemas.microsoft.com/office/powerpoint/2010/main" val="30148445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2097B2F-A1A6-4649-8F96-96710475C393}"/>
              </a:ext>
            </a:extLst>
          </p:cNvPr>
          <p:cNvGrpSpPr/>
          <p:nvPr userDrawn="1"/>
        </p:nvGrpSpPr>
        <p:grpSpPr>
          <a:xfrm>
            <a:off x="0" y="0"/>
            <a:ext cx="12192000" cy="6858000"/>
            <a:chOff x="0" y="0"/>
            <a:chExt cx="12192000" cy="6858000"/>
          </a:xfrm>
        </p:grpSpPr>
        <p:pic>
          <p:nvPicPr>
            <p:cNvPr id="5" name="Picture 4">
              <a:extLst>
                <a:ext uri="{FF2B5EF4-FFF2-40B4-BE49-F238E27FC236}">
                  <a16:creationId xmlns:a16="http://schemas.microsoft.com/office/drawing/2014/main" id="{336BAED0-1219-47AD-B944-F6E295069B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A2DC01-3783-42D9-AA0E-9C5AE23E186C}"/>
                </a:ext>
              </a:extLst>
            </p:cNvPr>
            <p:cNvSpPr/>
            <p:nvPr userDrawn="1"/>
          </p:nvSpPr>
          <p:spPr bwMode="auto">
            <a:xfrm>
              <a:off x="3286125" y="0"/>
              <a:ext cx="8905875" cy="6858000"/>
            </a:xfrm>
            <a:prstGeom prst="rect">
              <a:avLst/>
            </a:prstGeom>
            <a:gradFill flip="none" rotWithShape="1">
              <a:gsLst>
                <a:gs pos="25000">
                  <a:schemeClr val="bg1">
                    <a:alpha val="8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pic>
        <p:nvPicPr>
          <p:cNvPr id="4" name="Picture 3" descr="A person standing posing for the camera&#10;&#10;Description automatically generated">
            <a:extLst>
              <a:ext uri="{FF2B5EF4-FFF2-40B4-BE49-F238E27FC236}">
                <a16:creationId xmlns:a16="http://schemas.microsoft.com/office/drawing/2014/main" id="{5E64A84D-8303-49D0-9CCA-D232727076E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413364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5912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34371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0043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629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2061905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1975370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97114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630195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3150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0831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7415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556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67500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370022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7453720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008594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98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738819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147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80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1694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7291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06436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18784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2344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3570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692692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8445457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734202"/>
      </p:ext>
    </p:extLst>
  </p:cSld>
  <p:clrMapOvr>
    <a:masterClrMapping/>
  </p:clrMapOvr>
  <p:transition>
    <p:fade/>
  </p:transition>
  <p:hf hdr="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3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716539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160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2351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90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197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3235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873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59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71843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6415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2533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85338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92747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8293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74647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66215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8693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1255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01139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545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417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495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527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96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7669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4382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81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69852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522560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51233043"/>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5468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9914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64535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77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9840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6612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280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76796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31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5658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93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063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4200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644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403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8097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959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0518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540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4586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5658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85734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64535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9840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6612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4836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280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76796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31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5658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93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063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4200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644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8097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959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6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4412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0518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540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4586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5658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85734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icture containing person, indoor, table, computer&#10;&#10;Description automatically generated">
            <a:extLst>
              <a:ext uri="{FF2B5EF4-FFF2-40B4-BE49-F238E27FC236}">
                <a16:creationId xmlns:a16="http://schemas.microsoft.com/office/drawing/2014/main" id="{C5675DA3-1E5B-4C43-A9E8-3251C1F95B09}"/>
              </a:ext>
            </a:extLst>
          </p:cNvPr>
          <p:cNvPicPr>
            <a:picLocks noChangeAspect="1"/>
          </p:cNvPicPr>
          <p:nvPr userDrawn="1"/>
        </p:nvPicPr>
        <p:blipFill rotWithShape="1">
          <a:blip r:embed="rId3">
            <a:clrChange>
              <a:clrFrom>
                <a:srgbClr val="254D7E"/>
              </a:clrFrom>
              <a:clrTo>
                <a:srgbClr val="254D7E">
                  <a:alpha val="0"/>
                </a:srgbClr>
              </a:clrTo>
            </a:clrChange>
          </a:blip>
          <a:srcRect l="28391" r="5002"/>
          <a:stretch/>
        </p:blipFill>
        <p:spPr>
          <a:xfrm>
            <a:off x="5343524" y="0"/>
            <a:ext cx="6848475" cy="6858000"/>
          </a:xfrm>
          <a:prstGeom prst="rect">
            <a:avLst/>
          </a:prstGeom>
        </p:spPr>
      </p:pic>
      <p:pic>
        <p:nvPicPr>
          <p:cNvPr id="8" name="Picture 7" descr="A picture containing transport, building, ceiling, balloon&#10;&#10;Description automatically generated">
            <a:extLst>
              <a:ext uri="{FF2B5EF4-FFF2-40B4-BE49-F238E27FC236}">
                <a16:creationId xmlns:a16="http://schemas.microsoft.com/office/drawing/2014/main" id="{E484B845-9245-4982-8C4E-36F59BD66DDE}"/>
              </a:ext>
            </a:extLst>
          </p:cNvPr>
          <p:cNvPicPr>
            <a:picLocks noChangeAspect="1"/>
          </p:cNvPicPr>
          <p:nvPr userDrawn="1"/>
        </p:nvPicPr>
        <p:blipFill rotWithShape="1">
          <a:blip r:embed="rId4">
            <a:alphaModFix amt="10000"/>
          </a:blip>
          <a:srcRect l="43691" t="16000"/>
          <a:stretch/>
        </p:blipFill>
        <p:spPr>
          <a:xfrm>
            <a:off x="5343524" y="0"/>
            <a:ext cx="6848476" cy="6858000"/>
          </a:xfrm>
          <a:prstGeom prst="rect">
            <a:avLst/>
          </a:prstGeom>
        </p:spPr>
      </p:pic>
      <p:pic>
        <p:nvPicPr>
          <p:cNvPr id="10" name="Picture 9">
            <a:extLst>
              <a:ext uri="{FF2B5EF4-FFF2-40B4-BE49-F238E27FC236}">
                <a16:creationId xmlns:a16="http://schemas.microsoft.com/office/drawing/2014/main" id="{2F3069D5-F9A1-44ED-B4F6-413466B1811E}"/>
              </a:ext>
            </a:extLst>
          </p:cNvPr>
          <p:cNvPicPr>
            <a:picLocks noChangeAspect="1"/>
          </p:cNvPicPr>
          <p:nvPr userDrawn="1"/>
        </p:nvPicPr>
        <p:blipFill rotWithShape="1">
          <a:blip r:embed="rId5"/>
          <a:srcRect r="50586"/>
          <a:stretch/>
        </p:blipFill>
        <p:spPr>
          <a:xfrm>
            <a:off x="7693000" y="0"/>
            <a:ext cx="4508523" cy="6858000"/>
          </a:xfrm>
          <a:prstGeom prst="rect">
            <a:avLst/>
          </a:prstGeom>
        </p:spPr>
      </p:pic>
    </p:spTree>
    <p:extLst>
      <p:ext uri="{BB962C8B-B14F-4D97-AF65-F5344CB8AC3E}">
        <p14:creationId xmlns:p14="http://schemas.microsoft.com/office/powerpoint/2010/main" val="2961063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887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38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5" name="Picture 4" descr="Microsoft Azure">
            <a:extLst>
              <a:ext uri="{FF2B5EF4-FFF2-40B4-BE49-F238E27FC236}">
                <a16:creationId xmlns:a16="http://schemas.microsoft.com/office/drawing/2014/main" id="{0BA57F09-1314-49C1-9753-C837B211F96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198783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Microsoft Azure">
            <a:extLst>
              <a:ext uri="{FF2B5EF4-FFF2-40B4-BE49-F238E27FC236}">
                <a16:creationId xmlns:a16="http://schemas.microsoft.com/office/drawing/2014/main" id="{85184F2D-A2EF-4889-817D-8934335B0A8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19604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667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Microsoft Azure">
            <a:extLst>
              <a:ext uri="{FF2B5EF4-FFF2-40B4-BE49-F238E27FC236}">
                <a16:creationId xmlns:a16="http://schemas.microsoft.com/office/drawing/2014/main" id="{825FF4C2-46A6-4099-8D03-E8647B0A884C}"/>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014852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Microsoft Azure">
            <a:extLst>
              <a:ext uri="{FF2B5EF4-FFF2-40B4-BE49-F238E27FC236}">
                <a16:creationId xmlns:a16="http://schemas.microsoft.com/office/drawing/2014/main" id="{2AA35073-447B-4855-801B-CFA72DE876B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1699221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descr="Microsoft Azure">
            <a:extLst>
              <a:ext uri="{FF2B5EF4-FFF2-40B4-BE49-F238E27FC236}">
                <a16:creationId xmlns:a16="http://schemas.microsoft.com/office/drawing/2014/main" id="{FECFE384-7B09-4051-9810-A7E601C3DFBE}"/>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817118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Microsoft Azure">
            <a:extLst>
              <a:ext uri="{FF2B5EF4-FFF2-40B4-BE49-F238E27FC236}">
                <a16:creationId xmlns:a16="http://schemas.microsoft.com/office/drawing/2014/main" id="{F386C0A7-2B8B-4CA0-B019-BBB78C88D26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16388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63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4559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0281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61837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0330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6337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7041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6" name="Picture 5" descr="Microsoft Azure">
            <a:extLst>
              <a:ext uri="{FF2B5EF4-FFF2-40B4-BE49-F238E27FC236}">
                <a16:creationId xmlns:a16="http://schemas.microsoft.com/office/drawing/2014/main" id="{87607F20-3775-4BC1-BC1A-A7C3F6B31B0A}"/>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5040971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62534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8" name="Picture 7" descr="Microsoft Azure">
            <a:extLst>
              <a:ext uri="{FF2B5EF4-FFF2-40B4-BE49-F238E27FC236}">
                <a16:creationId xmlns:a16="http://schemas.microsoft.com/office/drawing/2014/main" id="{CD3348C6-91E2-473D-BAB9-BC4BB8376440}"/>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732923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5" name="Picture 14" descr="Microsoft Azure">
            <a:extLst>
              <a:ext uri="{FF2B5EF4-FFF2-40B4-BE49-F238E27FC236}">
                <a16:creationId xmlns:a16="http://schemas.microsoft.com/office/drawing/2014/main" id="{E5747B90-47C1-432F-8578-49E411F181FF}"/>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2243057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7" name="Picture 16" descr="Microsoft Azure">
            <a:extLst>
              <a:ext uri="{FF2B5EF4-FFF2-40B4-BE49-F238E27FC236}">
                <a16:creationId xmlns:a16="http://schemas.microsoft.com/office/drawing/2014/main" id="{A970BE94-984D-4597-AE33-EC4E405F326B}"/>
              </a:ext>
            </a:extLst>
          </p:cNvPr>
          <p:cNvPicPr>
            <a:picLocks noChangeAspect="1"/>
          </p:cNvPicPr>
          <p:nvPr userDrawn="1"/>
        </p:nvPicPr>
        <p:blipFill>
          <a:blip r:embed="rId3"/>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9407459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Microsoft Azure">
            <a:extLst>
              <a:ext uri="{FF2B5EF4-FFF2-40B4-BE49-F238E27FC236}">
                <a16:creationId xmlns:a16="http://schemas.microsoft.com/office/drawing/2014/main" id="{3D0C8982-4510-44CD-9BFB-678316EC5411}"/>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9138414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Microsoft Azure">
            <a:extLst>
              <a:ext uri="{FF2B5EF4-FFF2-40B4-BE49-F238E27FC236}">
                <a16:creationId xmlns:a16="http://schemas.microsoft.com/office/drawing/2014/main" id="{479809C1-615F-4433-9F5E-9A7FDDF3583C}"/>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677617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Picture 3" descr="Microsoft Azure">
            <a:extLst>
              <a:ext uri="{FF2B5EF4-FFF2-40B4-BE49-F238E27FC236}">
                <a16:creationId xmlns:a16="http://schemas.microsoft.com/office/drawing/2014/main" id="{047F542D-F94B-4C3B-93E6-6EC30763F86F}"/>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195257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Picture 3" descr="Microsoft Azure">
            <a:extLst>
              <a:ext uri="{FF2B5EF4-FFF2-40B4-BE49-F238E27FC236}">
                <a16:creationId xmlns:a16="http://schemas.microsoft.com/office/drawing/2014/main" id="{80827EB0-BB63-4A01-BB7B-BFD9B3F57585}"/>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68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descr="Microsoft Azure">
            <a:extLst>
              <a:ext uri="{FF2B5EF4-FFF2-40B4-BE49-F238E27FC236}">
                <a16:creationId xmlns:a16="http://schemas.microsoft.com/office/drawing/2014/main" id="{4B7CBAF7-DC3F-4247-A56C-9B27C064011A}"/>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6883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39013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descr="Microsoft Azure">
            <a:extLst>
              <a:ext uri="{FF2B5EF4-FFF2-40B4-BE49-F238E27FC236}">
                <a16:creationId xmlns:a16="http://schemas.microsoft.com/office/drawing/2014/main" id="{DA8C64F4-7F05-4F05-9702-8953F36A0B3E}"/>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82858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Microsoft Azure">
            <a:extLst>
              <a:ext uri="{FF2B5EF4-FFF2-40B4-BE49-F238E27FC236}">
                <a16:creationId xmlns:a16="http://schemas.microsoft.com/office/drawing/2014/main" id="{AC66F082-AF55-4D94-8D67-5E91ECDD32BA}"/>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577645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664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31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794724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105121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51743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773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08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130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576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6424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2529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209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261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7652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53739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6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9993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166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67378"/>
      </p:ext>
    </p:extLst>
  </p:cSld>
  <p:clrMapOvr>
    <a:masterClrMapping/>
  </p:clrMapOvr>
  <p:transition>
    <p:fade/>
  </p:transition>
  <p:extLst>
    <p:ext uri="{DCECCB84-F9BA-43D5-87BE-67443E8EF086}">
      <p15:sldGuideLst xmlns:p15="http://schemas.microsoft.com/office/powerpoint/2012/main">
        <p15:guide id="15">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5348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382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514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7303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52318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45208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9802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5651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5584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48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62167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691897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603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448465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993352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5183992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4036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229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491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260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192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2437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38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627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336986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51215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729475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677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70916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7" name="Title 3">
            <a:extLst>
              <a:ext uri="{FF2B5EF4-FFF2-40B4-BE49-F238E27FC236}">
                <a16:creationId xmlns:a16="http://schemas.microsoft.com/office/drawing/2014/main" id="{8168A72E-5488-4C40-82E5-8FF89C2D8B76}"/>
              </a:ext>
            </a:extLst>
          </p:cNvPr>
          <p:cNvSpPr txBox="1">
            <a:spLocks/>
          </p:cNvSpPr>
          <p:nvPr userDrawn="1"/>
        </p:nvSpPr>
        <p:spPr>
          <a:xfrm>
            <a:off x="584200" y="3953406"/>
            <a:ext cx="11036300" cy="246221"/>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sz="1600" b="0" spc="0" baseline="0">
                <a:solidFill>
                  <a:schemeClr val="accent1"/>
                </a:solidFill>
                <a:latin typeface="+mj-lt"/>
              </a:rPr>
              <a:t>Microsoft Board of Directors</a:t>
            </a:r>
          </a:p>
        </p:txBody>
      </p:sp>
      <p:cxnSp>
        <p:nvCxnSpPr>
          <p:cNvPr id="8" name="Straight Connector 7">
            <a:extLst>
              <a:ext uri="{FF2B5EF4-FFF2-40B4-BE49-F238E27FC236}">
                <a16:creationId xmlns:a16="http://schemas.microsoft.com/office/drawing/2014/main" id="{605DBDC8-366A-42C3-92BD-4732A2AE4761}"/>
              </a:ext>
            </a:extLst>
          </p:cNvPr>
          <p:cNvCxnSpPr>
            <a:cxnSpLocks/>
          </p:cNvCxnSpPr>
          <p:nvPr userDrawn="1"/>
        </p:nvCxnSpPr>
        <p:spPr>
          <a:xfrm>
            <a:off x="584200" y="3751286"/>
            <a:ext cx="110251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C384187-6F44-4805-9595-6321173DF6AA}"/>
              </a:ext>
            </a:extLst>
          </p:cNvPr>
          <p:cNvSpPr>
            <a:spLocks noGrp="1"/>
          </p:cNvSpPr>
          <p:nvPr>
            <p:ph type="ftr" sz="quarter" idx="13"/>
          </p:nvPr>
        </p:nvSpPr>
        <p:spPr>
          <a:xfrm>
            <a:off x="4129871" y="6417755"/>
            <a:ext cx="1810512" cy="295275"/>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255726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855835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80011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179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01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09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8755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40718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3041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3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418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64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953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4224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411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995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482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7683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504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6349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07574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215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131303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657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980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10713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7719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580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51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437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08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457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30996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0104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86332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19793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theme" Target="../theme/theme10.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image" Target="../media/image1.emf"/><Relationship Id="rId8"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9" Type="http://schemas.openxmlformats.org/officeDocument/2006/relationships/slideLayout" Target="../slideLayouts/slideLayout28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image" Target="../media/image1.emf"/><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theme" Target="../theme/theme11.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20" Type="http://schemas.openxmlformats.org/officeDocument/2006/relationships/slideLayout" Target="../slideLayouts/slideLayout276.xml"/><Relationship Id="rId41" Type="http://schemas.openxmlformats.org/officeDocument/2006/relationships/slideLayout" Target="../slideLayouts/slideLayout29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6" Type="http://schemas.openxmlformats.org/officeDocument/2006/relationships/image" Target="../media/image1.emf"/><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theme" Target="../theme/theme12.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theme" Target="../theme/theme13.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image" Target="../media/image1.emf"/><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theme" Target="../theme/theme14.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image" Target="../media/image1.emf"/><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10" Type="http://schemas.openxmlformats.org/officeDocument/2006/relationships/slideLayout" Target="../slideLayouts/slideLayout378.xml"/><Relationship Id="rId19" Type="http://schemas.openxmlformats.org/officeDocument/2006/relationships/theme" Target="../theme/theme15.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2" Type="http://schemas.openxmlformats.org/officeDocument/2006/relationships/slideLayout" Target="../slideLayouts/slideLayout388.xml"/><Relationship Id="rId16" Type="http://schemas.openxmlformats.org/officeDocument/2006/relationships/slideLayout" Target="../slideLayouts/slideLayout402.xml"/><Relationship Id="rId20" Type="http://schemas.openxmlformats.org/officeDocument/2006/relationships/image" Target="../media/image1.emf"/><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5" Type="http://schemas.openxmlformats.org/officeDocument/2006/relationships/slideLayout" Target="../slideLayouts/slideLayout401.xml"/><Relationship Id="rId10" Type="http://schemas.openxmlformats.org/officeDocument/2006/relationships/slideLayout" Target="../slideLayouts/slideLayout396.xml"/><Relationship Id="rId19" Type="http://schemas.openxmlformats.org/officeDocument/2006/relationships/theme" Target="../theme/theme16.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slideLayout" Target="../slideLayouts/slideLayout4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12.xml"/><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 Type="http://schemas.openxmlformats.org/officeDocument/2006/relationships/slideLayout" Target="../slideLayouts/slideLayout407.xml"/><Relationship Id="rId21" Type="http://schemas.openxmlformats.org/officeDocument/2006/relationships/slideLayout" Target="../slideLayouts/slideLayout425.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29" Type="http://schemas.openxmlformats.org/officeDocument/2006/relationships/slideLayout" Target="../slideLayouts/slideLayout433.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image" Target="../media/image1.emf"/><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theme" Target="../theme/theme17.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slideLayout" Target="../slideLayouts/slideLayout447.xml"/><Relationship Id="rId18" Type="http://schemas.openxmlformats.org/officeDocument/2006/relationships/slideLayout" Target="../slideLayouts/slideLayout452.xml"/><Relationship Id="rId3" Type="http://schemas.openxmlformats.org/officeDocument/2006/relationships/slideLayout" Target="../slideLayouts/slideLayout437.xml"/><Relationship Id="rId21" Type="http://schemas.openxmlformats.org/officeDocument/2006/relationships/image" Target="../media/image1.emf"/><Relationship Id="rId7" Type="http://schemas.openxmlformats.org/officeDocument/2006/relationships/slideLayout" Target="../slideLayouts/slideLayout441.xml"/><Relationship Id="rId12" Type="http://schemas.openxmlformats.org/officeDocument/2006/relationships/slideLayout" Target="../slideLayouts/slideLayout446.xml"/><Relationship Id="rId17" Type="http://schemas.openxmlformats.org/officeDocument/2006/relationships/slideLayout" Target="../slideLayouts/slideLayout451.xml"/><Relationship Id="rId2" Type="http://schemas.openxmlformats.org/officeDocument/2006/relationships/slideLayout" Target="../slideLayouts/slideLayout436.xml"/><Relationship Id="rId16" Type="http://schemas.openxmlformats.org/officeDocument/2006/relationships/slideLayout" Target="../slideLayouts/slideLayout450.xml"/><Relationship Id="rId20" Type="http://schemas.openxmlformats.org/officeDocument/2006/relationships/theme" Target="../theme/theme18.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5" Type="http://schemas.openxmlformats.org/officeDocument/2006/relationships/slideLayout" Target="../slideLayouts/slideLayout449.xml"/><Relationship Id="rId10" Type="http://schemas.openxmlformats.org/officeDocument/2006/relationships/slideLayout" Target="../slideLayouts/slideLayout444.xml"/><Relationship Id="rId19" Type="http://schemas.openxmlformats.org/officeDocument/2006/relationships/slideLayout" Target="../slideLayouts/slideLayout453.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14" Type="http://schemas.openxmlformats.org/officeDocument/2006/relationships/slideLayout" Target="../slideLayouts/slideLayout44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1.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image" Target="../media/image1.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8"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image" Target="../media/image1.emf"/><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theme" Target="../theme/theme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theme" Target="../theme/theme8.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image" Target="../media/image1.emf"/><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theme" Target="../theme/theme9.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8296289"/>
      </p:ext>
    </p:extLst>
  </p:cSld>
  <p:clrMap bg1="dk1" tx1="lt1" bg2="dk2" tx2="lt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3692" r:id="rId11"/>
    <p:sldLayoutId id="2147484958" r:id="rId12"/>
    <p:sldLayoutId id="2147483694" r:id="rId13"/>
    <p:sldLayoutId id="2147483695" r:id="rId14"/>
    <p:sldLayoutId id="2147483696" r:id="rId15"/>
    <p:sldLayoutId id="2147483697" r:id="rId16"/>
    <p:sldLayoutId id="2147483698" r:id="rId17"/>
    <p:sldLayoutId id="2147483699" r:id="rId18"/>
    <p:sldLayoutId id="2147484959" r:id="rId19"/>
    <p:sldLayoutId id="2147484960" r:id="rId20"/>
    <p:sldLayoutId id="2147484961" r:id="rId21"/>
    <p:sldLayoutId id="2147484962" r:id="rId22"/>
    <p:sldLayoutId id="2147484963" r:id="rId23"/>
    <p:sldLayoutId id="2147483684" r:id="rId24"/>
    <p:sldLayoutId id="2147483685" r:id="rId25"/>
    <p:sldLayoutId id="2147483686" r:id="rId26"/>
    <p:sldLayoutId id="2147483687" r:id="rId27"/>
    <p:sldLayoutId id="2147483777" r:id="rId28"/>
    <p:sldLayoutId id="2147483778" r:id="rId29"/>
    <p:sldLayoutId id="2147483779" r:id="rId30"/>
    <p:sldLayoutId id="2147483780" r:id="rId31"/>
    <p:sldLayoutId id="2147483781" r:id="rId32"/>
    <p:sldLayoutId id="214748370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12359869"/>
      </p:ext>
    </p:extLst>
  </p:cSld>
  <p:clrMap bg1="dk1" tx1="lt1" bg2="dk2" tx2="lt2" accent1="accent1" accent2="accent2" accent3="accent3" accent4="accent4" accent5="accent5" accent6="accent6" hlink="hlink" folHlink="folHlink"/>
  <p:sldLayoutIdLst>
    <p:sldLayoutId id="2147492355" r:id="rId1"/>
    <p:sldLayoutId id="2147492356" r:id="rId2"/>
    <p:sldLayoutId id="2147492357" r:id="rId3"/>
    <p:sldLayoutId id="2147492358" r:id="rId4"/>
    <p:sldLayoutId id="2147492359" r:id="rId5"/>
    <p:sldLayoutId id="2147492360" r:id="rId6"/>
    <p:sldLayoutId id="2147492361" r:id="rId7"/>
    <p:sldLayoutId id="2147492362" r:id="rId8"/>
    <p:sldLayoutId id="2147492363" r:id="rId9"/>
    <p:sldLayoutId id="2147492364" r:id="rId10"/>
    <p:sldLayoutId id="2147492365" r:id="rId11"/>
    <p:sldLayoutId id="2147492366" r:id="rId12"/>
    <p:sldLayoutId id="2147492367" r:id="rId13"/>
    <p:sldLayoutId id="2147492368" r:id="rId14"/>
    <p:sldLayoutId id="2147485700" r:id="rId15"/>
    <p:sldLayoutId id="2147492369" r:id="rId16"/>
    <p:sldLayoutId id="2147492370" r:id="rId17"/>
    <p:sldLayoutId id="2147492371" r:id="rId18"/>
    <p:sldLayoutId id="2147492283" r:id="rId19"/>
    <p:sldLayoutId id="2147492284" r:id="rId20"/>
    <p:sldLayoutId id="2147492285" r:id="rId21"/>
    <p:sldLayoutId id="2147492286" r:id="rId22"/>
    <p:sldLayoutId id="2147492287" r:id="rId23"/>
    <p:sldLayoutId id="2147492288" r:id="rId24"/>
    <p:sldLayoutId id="2147492289" r:id="rId25"/>
    <p:sldLayoutId id="2147492290" r:id="rId26"/>
    <p:sldLayoutId id="2147492291" r:id="rId27"/>
    <p:sldLayoutId id="2147492292" r:id="rId28"/>
    <p:sldLayoutId id="2147492293" r:id="rId29"/>
    <p:sldLayoutId id="2147492294" r:id="rId30"/>
    <p:sldLayoutId id="2147492295" r:id="rId31"/>
    <p:sldLayoutId id="2147492296" r:id="rId32"/>
    <p:sldLayoutId id="214749229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93064" r:id="rId2"/>
    <p:sldLayoutId id="2147484881" r:id="rId3"/>
    <p:sldLayoutId id="2147484882" r:id="rId4"/>
    <p:sldLayoutId id="2147484883" r:id="rId5"/>
    <p:sldLayoutId id="2147484912" r:id="rId6"/>
    <p:sldLayoutId id="2147484913" r:id="rId7"/>
    <p:sldLayoutId id="2147484972" r:id="rId8"/>
    <p:sldLayoutId id="2147484973" r:id="rId9"/>
    <p:sldLayoutId id="2147484974" r:id="rId10"/>
    <p:sldLayoutId id="2147484886" r:id="rId11"/>
    <p:sldLayoutId id="2147484976" r:id="rId12"/>
    <p:sldLayoutId id="2147484887" r:id="rId13"/>
    <p:sldLayoutId id="2147484888" r:id="rId14"/>
    <p:sldLayoutId id="2147484941" r:id="rId15"/>
    <p:sldLayoutId id="2147484889" r:id="rId16"/>
    <p:sldLayoutId id="2147484942" r:id="rId17"/>
    <p:sldLayoutId id="2147484890" r:id="rId18"/>
    <p:sldLayoutId id="2147484928" r:id="rId19"/>
    <p:sldLayoutId id="2147484929" r:id="rId20"/>
    <p:sldLayoutId id="2147484930" r:id="rId21"/>
    <p:sldLayoutId id="2147484894" r:id="rId22"/>
    <p:sldLayoutId id="2147484895" r:id="rId23"/>
    <p:sldLayoutId id="2147484896" r:id="rId24"/>
    <p:sldLayoutId id="2147484897" r:id="rId25"/>
    <p:sldLayoutId id="2147484898" r:id="rId26"/>
    <p:sldLayoutId id="2147484979" r:id="rId27"/>
    <p:sldLayoutId id="2147484980" r:id="rId28"/>
    <p:sldLayoutId id="2147484933" r:id="rId29"/>
    <p:sldLayoutId id="2147484900" r:id="rId30"/>
    <p:sldLayoutId id="2147484988" r:id="rId31"/>
    <p:sldLayoutId id="2147484989" r:id="rId32"/>
    <p:sldLayoutId id="2147484990" r:id="rId33"/>
    <p:sldLayoutId id="2147484991" r:id="rId34"/>
    <p:sldLayoutId id="2147484992" r:id="rId35"/>
    <p:sldLayoutId id="2147484901" r:id="rId36"/>
    <p:sldLayoutId id="2147484903" r:id="rId37"/>
    <p:sldLayoutId id="2147484904" r:id="rId38"/>
    <p:sldLayoutId id="2147484905" r:id="rId39"/>
    <p:sldLayoutId id="2147484906" r:id="rId40"/>
    <p:sldLayoutId id="2147493065"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46860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10454572"/>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99" r:id="rId19"/>
    <p:sldLayoutId id="2147483800" r:id="rId20"/>
    <p:sldLayoutId id="2147483801" r:id="rId21"/>
    <p:sldLayoutId id="2147483802" r:id="rId22"/>
    <p:sldLayoutId id="2147483803" r:id="rId23"/>
    <p:sldLayoutId id="2147483804" r:id="rId24"/>
    <p:sldLayoutId id="214748380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41843230"/>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7646423"/>
      </p:ext>
    </p:extLst>
  </p:cSld>
  <p:clrMap bg1="dk1" tx1="lt1" bg2="dk2" tx2="lt2" accent1="accent1" accent2="accent2" accent3="accent3" accent4="accent4" accent5="accent5" accent6="accent6" hlink="hlink" folHlink="folHlink"/>
  <p:sldLayoutIdLst>
    <p:sldLayoutId id="2147493046" r:id="rId1"/>
    <p:sldLayoutId id="2147493047" r:id="rId2"/>
    <p:sldLayoutId id="2147493048" r:id="rId3"/>
    <p:sldLayoutId id="2147493049" r:id="rId4"/>
    <p:sldLayoutId id="2147493050" r:id="rId5"/>
    <p:sldLayoutId id="2147493051" r:id="rId6"/>
    <p:sldLayoutId id="2147493052" r:id="rId7"/>
    <p:sldLayoutId id="2147493053" r:id="rId8"/>
    <p:sldLayoutId id="2147493054" r:id="rId9"/>
    <p:sldLayoutId id="2147493055" r:id="rId10"/>
    <p:sldLayoutId id="2147493056" r:id="rId11"/>
    <p:sldLayoutId id="2147493057" r:id="rId12"/>
    <p:sldLayoutId id="2147493058" r:id="rId13"/>
    <p:sldLayoutId id="2147493059" r:id="rId14"/>
    <p:sldLayoutId id="2147493060" r:id="rId15"/>
    <p:sldLayoutId id="2147493061" r:id="rId16"/>
    <p:sldLayoutId id="2147493062" r:id="rId17"/>
    <p:sldLayoutId id="2147493063"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7646423"/>
      </p:ext>
    </p:extLst>
  </p:cSld>
  <p:clrMap bg1="dk1" tx1="lt1" bg2="dk2" tx2="lt2" accent1="accent1" accent2="accent2" accent3="accent3" accent4="accent4" accent5="accent5" accent6="accent6" hlink="hlink" folHlink="folHlink"/>
  <p:sldLayoutIdLst>
    <p:sldLayoutId id="2147493013" r:id="rId1"/>
    <p:sldLayoutId id="2147493014" r:id="rId2"/>
    <p:sldLayoutId id="2147493015" r:id="rId3"/>
    <p:sldLayoutId id="2147493016" r:id="rId4"/>
    <p:sldLayoutId id="2147493017" r:id="rId5"/>
    <p:sldLayoutId id="2147493018" r:id="rId6"/>
    <p:sldLayoutId id="2147493019" r:id="rId7"/>
    <p:sldLayoutId id="2147493020" r:id="rId8"/>
    <p:sldLayoutId id="2147493021" r:id="rId9"/>
    <p:sldLayoutId id="2147493036" r:id="rId10"/>
    <p:sldLayoutId id="2147493037" r:id="rId11"/>
    <p:sldLayoutId id="2147493038" r:id="rId12"/>
    <p:sldLayoutId id="2147493039" r:id="rId13"/>
    <p:sldLayoutId id="2147493040" r:id="rId14"/>
    <p:sldLayoutId id="2147493041" r:id="rId15"/>
    <p:sldLayoutId id="2147493042" r:id="rId16"/>
    <p:sldLayoutId id="2147493043" r:id="rId17"/>
    <p:sldLayoutId id="2147493044"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757463"/>
      </p:ext>
    </p:extLst>
  </p:cSld>
  <p:clrMap bg1="dk1" tx1="lt1" bg2="dk2" tx2="lt2" accent1="accent1" accent2="accent2" accent3="accent3" accent4="accent4" accent5="accent5" accent6="accent6" hlink="hlink" folHlink="folHlink"/>
  <p:sldLayoutIdLst>
    <p:sldLayoutId id="2147493067" r:id="rId1"/>
    <p:sldLayoutId id="2147493068" r:id="rId2"/>
    <p:sldLayoutId id="2147493069" r:id="rId3"/>
    <p:sldLayoutId id="2147493070" r:id="rId4"/>
    <p:sldLayoutId id="2147493071" r:id="rId5"/>
    <p:sldLayoutId id="2147493072" r:id="rId6"/>
    <p:sldLayoutId id="2147493073" r:id="rId7"/>
    <p:sldLayoutId id="2147493074" r:id="rId8"/>
    <p:sldLayoutId id="2147493075" r:id="rId9"/>
    <p:sldLayoutId id="2147493076" r:id="rId10"/>
    <p:sldLayoutId id="2147493077" r:id="rId11"/>
    <p:sldLayoutId id="2147493078" r:id="rId12"/>
    <p:sldLayoutId id="2147493079" r:id="rId13"/>
    <p:sldLayoutId id="2147493080" r:id="rId14"/>
    <p:sldLayoutId id="2147493081" r:id="rId15"/>
    <p:sldLayoutId id="2147493082" r:id="rId16"/>
    <p:sldLayoutId id="2147493083" r:id="rId17"/>
    <p:sldLayoutId id="2147493084" r:id="rId18"/>
    <p:sldLayoutId id="2147493085" r:id="rId19"/>
    <p:sldLayoutId id="2147493086" r:id="rId20"/>
    <p:sldLayoutId id="2147493087" r:id="rId21"/>
    <p:sldLayoutId id="2147493088" r:id="rId22"/>
    <p:sldLayoutId id="2147493089" r:id="rId23"/>
    <p:sldLayoutId id="2147493090" r:id="rId24"/>
    <p:sldLayoutId id="2147493091" r:id="rId25"/>
    <p:sldLayoutId id="2147493092" r:id="rId26"/>
    <p:sldLayoutId id="2147493093" r:id="rId27"/>
    <p:sldLayoutId id="2147493094" r:id="rId28"/>
    <p:sldLayoutId id="2147493095" r:id="rId29"/>
    <p:sldLayoutId id="214749309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45159604"/>
      </p:ext>
    </p:extLst>
  </p:cSld>
  <p:clrMap bg1="dk1" tx1="lt1" bg2="dk2" tx2="lt2" accent1="accent1" accent2="accent2" accent3="accent3" accent4="accent4" accent5="accent5" accent6="accent6" hlink="hlink" folHlink="folHlink"/>
  <p:sldLayoutIdLst>
    <p:sldLayoutId id="2147493098" r:id="rId1"/>
    <p:sldLayoutId id="2147493099" r:id="rId2"/>
    <p:sldLayoutId id="2147493100" r:id="rId3"/>
    <p:sldLayoutId id="2147493101" r:id="rId4"/>
    <p:sldLayoutId id="2147493102" r:id="rId5"/>
    <p:sldLayoutId id="2147493103" r:id="rId6"/>
    <p:sldLayoutId id="2147493104" r:id="rId7"/>
    <p:sldLayoutId id="2147493105" r:id="rId8"/>
    <p:sldLayoutId id="2147493106" r:id="rId9"/>
    <p:sldLayoutId id="2147493107" r:id="rId10"/>
    <p:sldLayoutId id="2147493108" r:id="rId11"/>
    <p:sldLayoutId id="2147493109" r:id="rId12"/>
    <p:sldLayoutId id="2147493110" r:id="rId13"/>
    <p:sldLayoutId id="2147493111" r:id="rId14"/>
    <p:sldLayoutId id="2147493112" r:id="rId15"/>
    <p:sldLayoutId id="2147493113" r:id="rId16"/>
    <p:sldLayoutId id="2147493114" r:id="rId17"/>
    <p:sldLayoutId id="2147493115" r:id="rId18"/>
    <p:sldLayoutId id="2147493116"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6375489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815" r:id="rId4"/>
    <p:sldLayoutId id="2147483693" r:id="rId5"/>
    <p:sldLayoutId id="2147483816" r:id="rId6"/>
    <p:sldLayoutId id="2147483817" r:id="rId7"/>
    <p:sldLayoutId id="2147483818" r:id="rId8"/>
    <p:sldLayoutId id="2147483819" r:id="rId9"/>
    <p:sldLayoutId id="2147483820" r:id="rId10"/>
    <p:sldLayoutId id="2147483821"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822" r:id="rId21"/>
    <p:sldLayoutId id="2147483823" r:id="rId22"/>
    <p:sldLayoutId id="2147483824"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87473433"/>
      </p:ext>
    </p:extLst>
  </p:cSld>
  <p:clrMap bg1="dk1" tx1="lt1" bg2="dk2" tx2="lt2" accent1="accent1" accent2="accent2" accent3="accent3" accent4="accent4" accent5="accent5" accent6="accent6" hlink="hlink" folHlink="folHlink"/>
  <p:sldLayoutIdLst>
    <p:sldLayoutId id="214749239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2455210"/>
      </p:ext>
    </p:extLst>
  </p:cSld>
  <p:clrMap bg1="dk1" tx1="lt1" bg2="dk2" tx2="lt2" accent1="accent1" accent2="accent2" accent3="accent3" accent4="accent4" accent5="accent5" accent6="accent6" hlink="hlink" folHlink="folHlink"/>
  <p:sldLayoutIdLst>
    <p:sldLayoutId id="2147492456" r:id="rId1"/>
    <p:sldLayoutId id="2147492392" r:id="rId2"/>
    <p:sldLayoutId id="2147492393" r:id="rId3"/>
    <p:sldLayoutId id="2147492394" r:id="rId4"/>
    <p:sldLayoutId id="2147492395" r:id="rId5"/>
    <p:sldLayoutId id="2147492396" r:id="rId6"/>
    <p:sldLayoutId id="2147492397" r:id="rId7"/>
    <p:sldLayoutId id="2147492398" r:id="rId8"/>
    <p:sldLayoutId id="2147492399" r:id="rId9"/>
    <p:sldLayoutId id="2147492400" r:id="rId10"/>
    <p:sldLayoutId id="2147492401" r:id="rId11"/>
    <p:sldLayoutId id="2147492402" r:id="rId12"/>
    <p:sldLayoutId id="2147492403" r:id="rId13"/>
    <p:sldLayoutId id="2147492404" r:id="rId14"/>
    <p:sldLayoutId id="2147492405" r:id="rId15"/>
    <p:sldLayoutId id="2147492406" r:id="rId16"/>
    <p:sldLayoutId id="2147492407" r:id="rId17"/>
    <p:sldLayoutId id="214749240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2861046"/>
      </p:ext>
    </p:extLst>
  </p:cSld>
  <p:clrMap bg1="dk1" tx1="lt1" bg2="dk2" tx2="lt2" accent1="accent1" accent2="accent2" accent3="accent3" accent4="accent4" accent5="accent5" accent6="accent6" hlink="hlink" folHlink="folHlink"/>
  <p:sldLayoutIdLst>
    <p:sldLayoutId id="2147492439" r:id="rId1"/>
    <p:sldLayoutId id="2147492440" r:id="rId2"/>
    <p:sldLayoutId id="2147492441" r:id="rId3"/>
    <p:sldLayoutId id="2147492442" r:id="rId4"/>
    <p:sldLayoutId id="2147492443" r:id="rId5"/>
    <p:sldLayoutId id="2147492444" r:id="rId6"/>
    <p:sldLayoutId id="2147492445" r:id="rId7"/>
    <p:sldLayoutId id="2147492446" r:id="rId8"/>
    <p:sldLayoutId id="2147492447" r:id="rId9"/>
    <p:sldLayoutId id="2147492448" r:id="rId10"/>
    <p:sldLayoutId id="2147492449" r:id="rId11"/>
    <p:sldLayoutId id="2147492450" r:id="rId12"/>
    <p:sldLayoutId id="2147492451" r:id="rId13"/>
    <p:sldLayoutId id="2147492452" r:id="rId14"/>
    <p:sldLayoutId id="2147492453" r:id="rId15"/>
    <p:sldLayoutId id="2147492454" r:id="rId16"/>
    <p:sldLayoutId id="2147492455" r:id="rId17"/>
    <p:sldLayoutId id="2147484386" r:id="rId18"/>
    <p:sldLayoutId id="2147492457" r:id="rId19"/>
    <p:sldLayoutId id="2147492458" r:id="rId20"/>
    <p:sldLayoutId id="2147492459" r:id="rId21"/>
    <p:sldLayoutId id="2147492460" r:id="rId22"/>
    <p:sldLayoutId id="2147492461" r:id="rId23"/>
    <p:sldLayoutId id="2147492462" r:id="rId24"/>
    <p:sldLayoutId id="2147492463" r:id="rId25"/>
    <p:sldLayoutId id="2147492464" r:id="rId26"/>
    <p:sldLayoutId id="2147492465" r:id="rId27"/>
    <p:sldLayoutId id="2147492466" r:id="rId28"/>
    <p:sldLayoutId id="2147492467" r:id="rId29"/>
    <p:sldLayoutId id="2147492468" r:id="rId30"/>
    <p:sldLayoutId id="214749246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21641340"/>
      </p:ext>
    </p:extLst>
  </p:cSld>
  <p:clrMap bg1="lt1" tx1="dk1" bg2="lt2" tx2="dk2" accent1="accent1" accent2="accent2" accent3="accent3" accent4="accent4" accent5="accent5" accent6="accent6" hlink="hlink" folHlink="folHlink"/>
  <p:sldLayoutIdLst>
    <p:sldLayoutId id="2147483775" r:id="rId1"/>
    <p:sldLayoutId id="2147483776" r:id="rId2"/>
    <p:sldLayoutId id="2147492416" r:id="rId3"/>
    <p:sldLayoutId id="2147492417" r:id="rId4"/>
    <p:sldLayoutId id="2147492418" r:id="rId5"/>
    <p:sldLayoutId id="2147492419" r:id="rId6"/>
    <p:sldLayoutId id="2147492420" r:id="rId7"/>
    <p:sldLayoutId id="2147492421" r:id="rId8"/>
    <p:sldLayoutId id="2147492422" r:id="rId9"/>
    <p:sldLayoutId id="2147492423" r:id="rId10"/>
    <p:sldLayoutId id="2147492424" r:id="rId11"/>
    <p:sldLayoutId id="2147492425" r:id="rId12"/>
    <p:sldLayoutId id="2147492426" r:id="rId13"/>
    <p:sldLayoutId id="2147492427" r:id="rId14"/>
    <p:sldLayoutId id="2147492428" r:id="rId15"/>
    <p:sldLayoutId id="2147492429" r:id="rId16"/>
    <p:sldLayoutId id="2147492430" r:id="rId17"/>
    <p:sldLayoutId id="2147492431" r:id="rId18"/>
    <p:sldLayoutId id="2147492432" r:id="rId19"/>
    <p:sldLayoutId id="2147492433" r:id="rId20"/>
    <p:sldLayoutId id="2147492434" r:id="rId21"/>
    <p:sldLayoutId id="2147492435" r:id="rId22"/>
    <p:sldLayoutId id="2147492436" r:id="rId23"/>
    <p:sldLayoutId id="2147492437" r:id="rId24"/>
    <p:sldLayoutId id="2147492409" r:id="rId25"/>
    <p:sldLayoutId id="2147492410" r:id="rId26"/>
    <p:sldLayoutId id="2147492411" r:id="rId27"/>
    <p:sldLayoutId id="2147492412" r:id="rId28"/>
    <p:sldLayoutId id="2147492413" r:id="rId29"/>
    <p:sldLayoutId id="2147492414" r:id="rId30"/>
    <p:sldLayoutId id="214749241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9870006"/>
      </p:ext>
    </p:extLst>
  </p:cSld>
  <p:clrMap bg1="lt1" tx1="dk1" bg2="lt2" tx2="dk2" accent1="accent1" accent2="accent2" accent3="accent3" accent4="accent4" accent5="accent5" accent6="accent6" hlink="hlink" folHlink="folHlink"/>
  <p:sldLayoutIdLst>
    <p:sldLayoutId id="2147484326" r:id="rId1"/>
    <p:sldLayoutId id="2147484384"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82" r:id="rId25"/>
    <p:sldLayoutId id="2147484383" r:id="rId26"/>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0" userDrawn="1">
          <p15:clr>
            <a:srgbClr val="C35EA4"/>
          </p15:clr>
        </p15:guide>
        <p15:guide id="26" orient="horz" pos="3964" userDrawn="1">
          <p15:clr>
            <a:srgbClr val="C35EA4"/>
          </p15:clr>
        </p15:guide>
        <p15:guide id="27" orient="horz" pos="168" userDrawn="1">
          <p15:clr>
            <a:srgbClr val="A4A3A4"/>
          </p15:clr>
        </p15:guide>
        <p15:guide id="28" pos="168" userDrawn="1">
          <p15:clr>
            <a:srgbClr val="A4A3A4"/>
          </p15:clr>
        </p15:guide>
        <p15:guide id="29" orient="horz" pos="4152" userDrawn="1">
          <p15:clr>
            <a:srgbClr val="A4A3A4"/>
          </p15:clr>
        </p15:guide>
        <p15:guide id="30" pos="7512" userDrawn="1">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4922" r:id="rId8"/>
    <p:sldLayoutId id="2147492372" r:id="rId9"/>
    <p:sldLayoutId id="2147484937" r:id="rId10"/>
    <p:sldLayoutId id="2147484938" r:id="rId11"/>
    <p:sldLayoutId id="2147484939" r:id="rId12"/>
    <p:sldLayoutId id="2147485051" r:id="rId13"/>
    <p:sldLayoutId id="2147484940" r:id="rId14"/>
    <p:sldLayoutId id="2147492373" r:id="rId15"/>
    <p:sldLayoutId id="2147492374"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0494402"/>
      </p:ext>
    </p:extLst>
  </p:cSld>
  <p:clrMap bg1="dk1" tx1="lt1" bg2="dk2" tx2="lt2" accent1="accent1" accent2="accent2" accent3="accent3" accent4="accent4" accent5="accent5" accent6="accent6" hlink="hlink" folHlink="folHlink"/>
  <p:sldLayoutIdLst>
    <p:sldLayoutId id="2147492376" r:id="rId1"/>
    <p:sldLayoutId id="2147492377" r:id="rId2"/>
    <p:sldLayoutId id="2147492378" r:id="rId3"/>
    <p:sldLayoutId id="2147492379" r:id="rId4"/>
    <p:sldLayoutId id="2147492380" r:id="rId5"/>
    <p:sldLayoutId id="2147492381" r:id="rId6"/>
    <p:sldLayoutId id="2147492382" r:id="rId7"/>
    <p:sldLayoutId id="2147492383" r:id="rId8"/>
    <p:sldLayoutId id="2147492384" r:id="rId9"/>
    <p:sldLayoutId id="2147492385" r:id="rId10"/>
    <p:sldLayoutId id="2147492386" r:id="rId11"/>
    <p:sldLayoutId id="2147492387" r:id="rId12"/>
    <p:sldLayoutId id="2147492388" r:id="rId13"/>
    <p:sldLayoutId id="2147492389"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2.xml"/></Relationships>
</file>

<file path=ppt/slides/_rels/slide3.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sv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2" Type="http://schemas.openxmlformats.org/officeDocument/2006/relationships/notesSlide" Target="../notesSlides/notesSlide3.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19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svg"/><Relationship Id="rId37" Type="http://schemas.openxmlformats.org/officeDocument/2006/relationships/image" Target="../media/image94.svg"/><Relationship Id="rId40" Type="http://schemas.openxmlformats.org/officeDocument/2006/relationships/image" Target="../media/image97.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44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xml"/><Relationship Id="rId1" Type="http://schemas.openxmlformats.org/officeDocument/2006/relationships/slideLayout" Target="../slideLayouts/slideLayout4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DA3778-23E0-4DA1-A661-1FA6ABB33D0C}"/>
              </a:ext>
            </a:extLst>
          </p:cNvPr>
          <p:cNvSpPr>
            <a:spLocks noGrp="1"/>
          </p:cNvSpPr>
          <p:nvPr>
            <p:ph type="title" idx="4294967295"/>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 uri="{C183D7F6-B498-43B3-948B-1728B52AA6E4}">
                <adec:decorative xmlns:adec="http://schemas.microsoft.com/office/drawing/2017/decorative" val="1"/>
              </a:ext>
            </a:extLst>
          </p:cNvPr>
          <p:cNvCxnSpPr>
            <a:cxnSpLocks/>
          </p:cNvCxnSpPr>
          <p:nvPr/>
        </p:nvCxnSpPr>
        <p:spPr>
          <a:xfrm>
            <a:off x="3307668"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33413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693649C-8682-4A82-9350-B16B76D56128}"/>
              </a:ext>
            </a:extLst>
          </p:cNvPr>
          <p:cNvSpPr txBox="1">
            <a:spLocks noGrp="1"/>
          </p:cNvSpPr>
          <p:nvPr>
            <p:ph type="title" idx="4294967295"/>
          </p:nvPr>
        </p:nvSpPr>
        <p:spPr>
          <a:xfrm>
            <a:off x="3672228" y="903457"/>
            <a:ext cx="4951740" cy="74789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baseline="0" noProof="0">
                <a:ln>
                  <a:noFill/>
                </a:ln>
                <a:solidFill>
                  <a:schemeClr val="tx1"/>
                </a:solidFill>
                <a:effectLst/>
                <a:uLnTx/>
                <a:uFillTx/>
                <a:latin typeface="+mj-lt"/>
                <a:ea typeface="+mn-ea"/>
                <a:cs typeface="+mn-cs"/>
              </a:rPr>
              <a:t>Microsoft Cloud</a:t>
            </a:r>
          </a:p>
        </p:txBody>
      </p:sp>
      <p:sp>
        <p:nvSpPr>
          <p:cNvPr id="11" name="Trapezoid 10">
            <a:extLst>
              <a:ext uri="{FF2B5EF4-FFF2-40B4-BE49-F238E27FC236}">
                <a16:creationId xmlns:a16="http://schemas.microsoft.com/office/drawing/2014/main" id="{309A5DBA-440C-4571-A656-F92F25E0F625}"/>
              </a:ext>
              <a:ext uri="{C183D7F6-B498-43B3-948B-1728B52AA6E4}">
                <adec:decorative xmlns:adec="http://schemas.microsoft.com/office/drawing/2017/decorative" val="1"/>
              </a:ext>
            </a:extLst>
          </p:cNvPr>
          <p:cNvSpPr/>
          <p:nvPr/>
        </p:nvSpPr>
        <p:spPr bwMode="auto">
          <a:xfrm>
            <a:off x="3164200" y="4807856"/>
            <a:ext cx="5863600" cy="1146688"/>
          </a:xfrm>
          <a:prstGeom prst="trapezoid">
            <a:avLst>
              <a:gd name="adj" fmla="val 50495"/>
            </a:avLst>
          </a:prstGeom>
          <a:gradFill>
            <a:gsLst>
              <a:gs pos="0">
                <a:schemeClr val="bg1">
                  <a:alpha val="60000"/>
                </a:schemeClr>
              </a:gs>
              <a:gs pos="100000">
                <a:schemeClr val="bg1">
                  <a:lumMod val="85000"/>
                  <a:lumOff val="15000"/>
                  <a:alpha val="60000"/>
                </a:schemeClr>
              </a:gs>
            </a:gsLst>
            <a:lin ang="18600000" scaled="0"/>
          </a:gradFill>
          <a:ln w="25400" cap="rnd" cmpd="sng">
            <a:gradFill>
              <a:gsLst>
                <a:gs pos="0">
                  <a:schemeClr val="accent1"/>
                </a:gs>
                <a:gs pos="100000">
                  <a:schemeClr val="accent1"/>
                </a:gs>
              </a:gsLst>
              <a:lin ang="18600000" scaled="0"/>
            </a:gradFill>
            <a:prstDash val="solid"/>
          </a:ln>
        </p:spPr>
        <p:txBody>
          <a:bodyPr wrap="square" lIns="0" tIns="27432" rIns="0" bIns="27432" rtlCol="0" anchor="ctr" anchorCtr="0">
            <a:noAutofit/>
          </a:bodyPr>
          <a:lstStyle/>
          <a:p>
            <a:pPr algn="ctr" defTabSz="914102" fontAlgn="base">
              <a:lnSpc>
                <a:spcPct val="90000"/>
              </a:lnSpc>
              <a:spcBef>
                <a:spcPts val="1200"/>
              </a:spcBef>
              <a:spcAft>
                <a:spcPct val="0"/>
              </a:spcAft>
              <a:buSzPct val="90000"/>
            </a:pPr>
            <a:endParaRPr lang="en-US" sz="2400" kern="0">
              <a:gradFill>
                <a:gsLst>
                  <a:gs pos="65263">
                    <a:schemeClr val="tx1"/>
                  </a:gs>
                  <a:gs pos="45000">
                    <a:schemeClr val="tx1"/>
                  </a:gs>
                </a:gsLst>
                <a:lin ang="18900000" scaled="0"/>
              </a:gra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ECB0BBED-A5B8-45E5-97D6-AC2E7867CD67}"/>
              </a:ext>
            </a:extLst>
          </p:cNvPr>
          <p:cNvSpPr/>
          <p:nvPr/>
        </p:nvSpPr>
        <p:spPr bwMode="auto">
          <a:xfrm>
            <a:off x="3907235" y="4229717"/>
            <a:ext cx="4377529" cy="980208"/>
          </a:xfrm>
          <a:prstGeom prst="rect">
            <a:avLst/>
          </a:prstGeom>
          <a:gradFill>
            <a:gsLst>
              <a:gs pos="100000">
                <a:srgbClr val="0373CB"/>
              </a:gs>
              <a:gs pos="1000">
                <a:srgbClr val="233B61"/>
              </a:gs>
            </a:gsLst>
            <a:lin ang="18600000" scaled="0"/>
          </a:gradFill>
          <a:ln w="25400" cap="rnd">
            <a:noFill/>
          </a:ln>
          <a:effectLst/>
        </p:spPr>
        <p:txBody>
          <a:bodyPr wrap="square" lIns="274320" tIns="0" rIns="274320" bIns="0" rtlCol="0" anchor="ctr" anchorCtr="0">
            <a:noAutofit/>
          </a:bodyPr>
          <a:lstStyle/>
          <a:p>
            <a:pPr algn="ctr" defTabSz="914102" fontAlgn="base">
              <a:lnSpc>
                <a:spcPct val="90000"/>
              </a:lnSpc>
              <a:spcBef>
                <a:spcPts val="2239"/>
              </a:spcBef>
              <a:spcAft>
                <a:spcPct val="0"/>
              </a:spcAft>
              <a:buSzPct val="90000"/>
            </a:pPr>
            <a:r>
              <a:rPr lang="en-US" sz="1400" kern="0">
                <a:gradFill>
                  <a:gsLst>
                    <a:gs pos="97895">
                      <a:schemeClr val="tx1"/>
                    </a:gs>
                    <a:gs pos="82000">
                      <a:schemeClr val="tx1"/>
                    </a:gs>
                  </a:gsLst>
                  <a:lin ang="18900000" scaled="0"/>
                </a:gradFill>
                <a:latin typeface="Segoe UI Semibold"/>
                <a:cs typeface="Segoe UI" panose="020B0502040204020203" pitchFamily="34" charset="0"/>
              </a:rPr>
              <a:t>Microsoft Azure</a:t>
            </a:r>
          </a:p>
        </p:txBody>
      </p:sp>
      <p:sp>
        <p:nvSpPr>
          <p:cNvPr id="13" name="Transform">
            <a:extLst>
              <a:ext uri="{FF2B5EF4-FFF2-40B4-BE49-F238E27FC236}">
                <a16:creationId xmlns:a16="http://schemas.microsoft.com/office/drawing/2014/main" id="{05D13332-A698-4AA9-8357-EA805EE64F4D}"/>
              </a:ext>
            </a:extLst>
          </p:cNvPr>
          <p:cNvSpPr txBox="1">
            <a:spLocks/>
          </p:cNvSpPr>
          <p:nvPr/>
        </p:nvSpPr>
        <p:spPr>
          <a:xfrm>
            <a:off x="3907235" y="2089941"/>
            <a:ext cx="1432646" cy="1083388"/>
          </a:xfrm>
          <a:prstGeom prst="rect">
            <a:avLst/>
          </a:prstGeom>
          <a:gradFill>
            <a:gsLst>
              <a:gs pos="100000">
                <a:srgbClr val="0869B9"/>
              </a:gs>
              <a:gs pos="1000">
                <a:srgbClr val="115A9C"/>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00"/>
              <a:t>Microsoft 365</a:t>
            </a:r>
          </a:p>
        </p:txBody>
      </p:sp>
      <p:sp>
        <p:nvSpPr>
          <p:cNvPr id="14" name="Transform">
            <a:extLst>
              <a:ext uri="{FF2B5EF4-FFF2-40B4-BE49-F238E27FC236}">
                <a16:creationId xmlns:a16="http://schemas.microsoft.com/office/drawing/2014/main" id="{EABE040E-923C-48CA-AD42-E05D0FCB8C26}"/>
              </a:ext>
            </a:extLst>
          </p:cNvPr>
          <p:cNvSpPr txBox="1">
            <a:spLocks/>
          </p:cNvSpPr>
          <p:nvPr/>
        </p:nvSpPr>
        <p:spPr>
          <a:xfrm>
            <a:off x="3907235" y="3211419"/>
            <a:ext cx="2164887" cy="980208"/>
          </a:xfrm>
          <a:prstGeom prst="rect">
            <a:avLst/>
          </a:prstGeom>
          <a:gradFill>
            <a:gsLst>
              <a:gs pos="100000">
                <a:srgbClr val="076BBC"/>
              </a:gs>
              <a:gs pos="1000">
                <a:srgbClr val="1A4B7F"/>
              </a:gs>
            </a:gsLst>
            <a:lin ang="18600000" scaled="0"/>
          </a:gradFill>
          <a:ln w="25400" cap="rnd">
            <a:noFill/>
          </a:ln>
          <a:effectLst/>
        </p:spPr>
        <p:txBody>
          <a:bodyPr wrap="square" lIns="274320" tIns="0" rIns="27432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400"/>
              <a:t>GitHub </a:t>
            </a:r>
          </a:p>
        </p:txBody>
      </p:sp>
      <p:sp>
        <p:nvSpPr>
          <p:cNvPr id="15" name="Transform">
            <a:extLst>
              <a:ext uri="{FF2B5EF4-FFF2-40B4-BE49-F238E27FC236}">
                <a16:creationId xmlns:a16="http://schemas.microsoft.com/office/drawing/2014/main" id="{C9BEEF72-0896-42B7-8AE6-A14F35F5021F}"/>
              </a:ext>
            </a:extLst>
          </p:cNvPr>
          <p:cNvSpPr txBox="1">
            <a:spLocks/>
          </p:cNvSpPr>
          <p:nvPr/>
        </p:nvSpPr>
        <p:spPr>
          <a:xfrm>
            <a:off x="6111918" y="3211419"/>
            <a:ext cx="2172846" cy="980208"/>
          </a:xfrm>
          <a:prstGeom prst="rect">
            <a:avLst/>
          </a:prstGeom>
          <a:gradFill>
            <a:gsLst>
              <a:gs pos="100000">
                <a:srgbClr val="0078D4"/>
              </a:gs>
              <a:gs pos="1000">
                <a:srgbClr val="0D62AA"/>
              </a:gs>
            </a:gsLst>
            <a:lin ang="18600000" scaled="0"/>
          </a:gradFill>
          <a:ln w="25400" cap="rnd">
            <a:noFill/>
          </a:ln>
          <a:effectLst/>
        </p:spPr>
        <p:txBody>
          <a:bodyPr wrap="square" lIns="182880" tIns="0" rIns="18288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400"/>
              <a:t>Microsoft </a:t>
            </a:r>
            <a:br>
              <a:rPr lang="en-US" sz="1400"/>
            </a:br>
            <a:r>
              <a:rPr lang="en-US" sz="1400"/>
              <a:t>Power Platform</a:t>
            </a:r>
          </a:p>
        </p:txBody>
      </p:sp>
      <p:sp>
        <p:nvSpPr>
          <p:cNvPr id="16" name="Transform">
            <a:extLst>
              <a:ext uri="{FF2B5EF4-FFF2-40B4-BE49-F238E27FC236}">
                <a16:creationId xmlns:a16="http://schemas.microsoft.com/office/drawing/2014/main" id="{41523ABE-5A3F-4C27-87C8-13AE4DEA23D9}"/>
              </a:ext>
            </a:extLst>
          </p:cNvPr>
          <p:cNvSpPr txBox="1">
            <a:spLocks/>
          </p:cNvSpPr>
          <p:nvPr/>
        </p:nvSpPr>
        <p:spPr>
          <a:xfrm>
            <a:off x="3840908" y="5394377"/>
            <a:ext cx="4510183" cy="249299"/>
          </a:xfrm>
          <a:prstGeom prst="rect">
            <a:avLst/>
          </a:prstGeom>
          <a:noFill/>
          <a:ln w="25400" cap="rnd">
            <a:noFill/>
          </a:ln>
        </p:spPr>
        <p:txBody>
          <a:bodyPr wrap="square" lIns="0" tIns="27432" rIns="0" bIns="27432" rtlCol="0" anchor="ctr" anchorCtr="0">
            <a:spAutoFit/>
          </a:bodyPr>
          <a:lstStyle>
            <a:defPPr>
              <a:defRPr lang="en-US"/>
            </a:defPPr>
            <a:lvl1pPr defTabSz="914102" fontAlgn="base">
              <a:lnSpc>
                <a:spcPct val="90000"/>
              </a:lnSpc>
              <a:spcBef>
                <a:spcPts val="1200"/>
              </a:spcBef>
              <a:spcAft>
                <a:spcPct val="0"/>
              </a:spcAft>
              <a:buSzPct val="90000"/>
              <a:defRPr sz="16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1400">
                <a:gradFill>
                  <a:gsLst>
                    <a:gs pos="57895">
                      <a:schemeClr val="tx1"/>
                    </a:gs>
                    <a:gs pos="36000">
                      <a:schemeClr val="tx1"/>
                    </a:gs>
                  </a:gsLst>
                  <a:lin ang="18900000" scaled="0"/>
                </a:gradFill>
              </a:rPr>
              <a:t>Identity, security, management, and compliance</a:t>
            </a:r>
          </a:p>
        </p:txBody>
      </p:sp>
      <p:sp>
        <p:nvSpPr>
          <p:cNvPr id="17" name="Transform">
            <a:extLst>
              <a:ext uri="{FF2B5EF4-FFF2-40B4-BE49-F238E27FC236}">
                <a16:creationId xmlns:a16="http://schemas.microsoft.com/office/drawing/2014/main" id="{A454B90C-7FAC-4555-9414-08FD98508C57}"/>
              </a:ext>
            </a:extLst>
          </p:cNvPr>
          <p:cNvSpPr txBox="1">
            <a:spLocks/>
          </p:cNvSpPr>
          <p:nvPr/>
        </p:nvSpPr>
        <p:spPr>
          <a:xfrm>
            <a:off x="5379677" y="2089941"/>
            <a:ext cx="1432646" cy="1083388"/>
          </a:xfrm>
          <a:prstGeom prst="rect">
            <a:avLst/>
          </a:prstGeom>
          <a:gradFill>
            <a:gsLst>
              <a:gs pos="100000">
                <a:srgbClr val="0275CE"/>
              </a:gs>
              <a:gs pos="1000">
                <a:srgbClr val="0967B5"/>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00"/>
              <a:t>LinkedIn</a:t>
            </a:r>
          </a:p>
        </p:txBody>
      </p:sp>
      <p:sp>
        <p:nvSpPr>
          <p:cNvPr id="18" name="Transform">
            <a:extLst>
              <a:ext uri="{FF2B5EF4-FFF2-40B4-BE49-F238E27FC236}">
                <a16:creationId xmlns:a16="http://schemas.microsoft.com/office/drawing/2014/main" id="{2D405581-7EE9-4C81-9E5A-62DD056D83C4}"/>
              </a:ext>
            </a:extLst>
          </p:cNvPr>
          <p:cNvSpPr txBox="1">
            <a:spLocks/>
          </p:cNvSpPr>
          <p:nvPr/>
        </p:nvSpPr>
        <p:spPr>
          <a:xfrm>
            <a:off x="6852119" y="2089941"/>
            <a:ext cx="1432646" cy="1083388"/>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00"/>
              <a:t>Microsoft </a:t>
            </a:r>
            <a:br>
              <a:rPr lang="en-US" sz="1400"/>
            </a:br>
            <a:r>
              <a:rPr lang="en-US" sz="1400"/>
              <a:t>Dynamics 365</a:t>
            </a:r>
          </a:p>
        </p:txBody>
      </p:sp>
    </p:spTree>
    <p:extLst>
      <p:ext uri="{BB962C8B-B14F-4D97-AF65-F5344CB8AC3E}">
        <p14:creationId xmlns:p14="http://schemas.microsoft.com/office/powerpoint/2010/main" val="26635041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84728AC3-DD0B-4E22-9F7F-594162E46257}"/>
              </a:ext>
              <a:ext uri="{C183D7F6-B498-43B3-948B-1728B52AA6E4}">
                <adec:decorative xmlns:adec="http://schemas.microsoft.com/office/drawing/2017/decorative" val="1"/>
              </a:ext>
            </a:extLst>
          </p:cNvPr>
          <p:cNvGrpSpPr/>
          <p:nvPr/>
        </p:nvGrpSpPr>
        <p:grpSpPr>
          <a:xfrm>
            <a:off x="2618432" y="687044"/>
            <a:ext cx="8378046" cy="1397495"/>
            <a:chOff x="2618432" y="687044"/>
            <a:chExt cx="6955136" cy="1397495"/>
          </a:xfrm>
        </p:grpSpPr>
        <p:sp>
          <p:nvSpPr>
            <p:cNvPr id="44" name="TextBox 43">
              <a:extLst>
                <a:ext uri="{FF2B5EF4-FFF2-40B4-BE49-F238E27FC236}">
                  <a16:creationId xmlns:a16="http://schemas.microsoft.com/office/drawing/2014/main" id="{942A8343-9F2B-4332-B4D1-B09BE6F64DBA}"/>
                </a:ext>
              </a:extLst>
            </p:cNvPr>
            <p:cNvSpPr txBox="1"/>
            <p:nvPr/>
          </p:nvSpPr>
          <p:spPr>
            <a:xfrm>
              <a:off x="5495869" y="732764"/>
              <a:ext cx="4077699" cy="1175896"/>
            </a:xfrm>
            <a:prstGeom prst="rect">
              <a:avLst/>
            </a:prstGeom>
            <a:noFill/>
          </p:spPr>
          <p:txBody>
            <a:bodyPr wrap="none" lIns="179187" tIns="143350" rIns="179187" bIns="143350" rtlCol="0">
              <a:spAutoFit/>
            </a:bodyPr>
            <a:lstStyle/>
            <a:p>
              <a:pPr marL="0" marR="0" lvl="0" indent="0" algn="l" defTabSz="91374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Segoe UI Semibold" panose="020B0702040204020203" pitchFamily="34" charset="0"/>
                </a:rPr>
                <a:t>of Fortune 500</a:t>
              </a:r>
              <a:br>
                <a:rPr kumimoji="0" lang="en-US" sz="32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Segoe UI Semibold" panose="020B0702040204020203" pitchFamily="34" charset="0"/>
                </a:rPr>
              </a:br>
              <a:r>
                <a:rPr kumimoji="0" lang="en-US" sz="32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Segoe UI Semibold" panose="020B0702040204020203" pitchFamily="34" charset="0"/>
                </a:rPr>
                <a:t>use Microsoft Azure</a:t>
              </a:r>
              <a:endParaRPr kumimoji="0" lang="en-US" sz="32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mn-cs"/>
              </a:endParaRPr>
            </a:p>
          </p:txBody>
        </p:sp>
        <p:sp>
          <p:nvSpPr>
            <p:cNvPr id="45" name="TextBox 44">
              <a:extLst>
                <a:ext uri="{FF2B5EF4-FFF2-40B4-BE49-F238E27FC236}">
                  <a16:creationId xmlns:a16="http://schemas.microsoft.com/office/drawing/2014/main" id="{A2BB1A65-9EBF-4612-9EA2-6F62924D989D}"/>
                </a:ext>
              </a:extLst>
            </p:cNvPr>
            <p:cNvSpPr txBox="1"/>
            <p:nvPr/>
          </p:nvSpPr>
          <p:spPr>
            <a:xfrm>
              <a:off x="2618432" y="687044"/>
              <a:ext cx="3077361" cy="1397495"/>
            </a:xfrm>
            <a:prstGeom prst="rect">
              <a:avLst/>
            </a:prstGeom>
            <a:noFill/>
          </p:spPr>
          <p:txBody>
            <a:bodyPr wrap="none" lIns="179187" tIns="143350" rIns="179187" bIns="143350" rtlCol="0">
              <a:spAutoFit/>
            </a:bodyPr>
            <a:lstStyle/>
            <a:p>
              <a:pPr marL="0" marR="0" lvl="0" indent="0" algn="ctr" defTabSz="913742" rtl="0" eaLnBrk="1" fontAlgn="auto" latinLnBrk="0" hangingPunct="1">
                <a:lnSpc>
                  <a:spcPct val="90000"/>
                </a:lnSpc>
                <a:spcBef>
                  <a:spcPts val="0"/>
                </a:spcBef>
                <a:spcAft>
                  <a:spcPts val="588"/>
                </a:spcAft>
                <a:buClrTx/>
                <a:buSzTx/>
                <a:buFontTx/>
                <a:buNone/>
                <a:tabLst/>
                <a:defRPr/>
              </a:pPr>
              <a:r>
                <a:rPr kumimoji="0" lang="en-US" sz="8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&gt;95%</a:t>
              </a:r>
              <a:endParaRPr kumimoji="0" lang="en-US" sz="115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mn-cs"/>
              </a:endParaRPr>
            </a:p>
          </p:txBody>
        </p:sp>
      </p:grpSp>
      <p:sp>
        <p:nvSpPr>
          <p:cNvPr id="46" name="Rectangle 45">
            <a:extLst>
              <a:ext uri="{FF2B5EF4-FFF2-40B4-BE49-F238E27FC236}">
                <a16:creationId xmlns:a16="http://schemas.microsoft.com/office/drawing/2014/main" id="{30C08722-6F3F-44D7-9BA4-19801AD7513D}"/>
              </a:ext>
              <a:ext uri="{C183D7F6-B498-43B3-948B-1728B52AA6E4}">
                <adec:decorative xmlns:adec="http://schemas.microsoft.com/office/drawing/2017/decorative" val="1"/>
              </a:ext>
            </a:extLst>
          </p:cNvPr>
          <p:cNvSpPr/>
          <p:nvPr/>
        </p:nvSpPr>
        <p:spPr bwMode="auto">
          <a:xfrm>
            <a:off x="-1773" y="2202416"/>
            <a:ext cx="12193773" cy="36193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lvl="0" algn="ctr" defTabSz="914367">
              <a:defRPr/>
            </a:pPr>
            <a:endParaRPr kumimoji="0" lang="en-US" sz="2400" b="0" i="0" u="none" strike="noStrike" kern="1200" cap="none" spc="0" normalizeH="0" baseline="0" noProof="0">
              <a:ln>
                <a:noFill/>
              </a:ln>
              <a:noFill/>
              <a:effectLst/>
              <a:uLnTx/>
              <a:uFillTx/>
              <a:latin typeface="Segoe UI Semibold"/>
              <a:ea typeface="+mn-ea"/>
              <a:cs typeface="+mn-cs"/>
            </a:endParaRPr>
          </a:p>
        </p:txBody>
      </p:sp>
      <p:grpSp>
        <p:nvGrpSpPr>
          <p:cNvPr id="47" name="Group 46" descr="logos">
            <a:extLst>
              <a:ext uri="{FF2B5EF4-FFF2-40B4-BE49-F238E27FC236}">
                <a16:creationId xmlns:a16="http://schemas.microsoft.com/office/drawing/2014/main" id="{6F63DA35-E1F4-416C-A6BB-978550374D38}"/>
              </a:ext>
            </a:extLst>
          </p:cNvPr>
          <p:cNvGrpSpPr/>
          <p:nvPr/>
        </p:nvGrpSpPr>
        <p:grpSpPr>
          <a:xfrm>
            <a:off x="884183" y="2561287"/>
            <a:ext cx="10425406" cy="2904669"/>
            <a:chOff x="884183" y="2561287"/>
            <a:chExt cx="10425406" cy="2904669"/>
          </a:xfrm>
        </p:grpSpPr>
        <p:pic>
          <p:nvPicPr>
            <p:cNvPr id="48" name="Picture 56" descr="Image result for verizon logo png">
              <a:extLst>
                <a:ext uri="{FF2B5EF4-FFF2-40B4-BE49-F238E27FC236}">
                  <a16:creationId xmlns:a16="http://schemas.microsoft.com/office/drawing/2014/main" id="{220FE943-69BC-4707-8AA7-157A5006C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755" y="5118639"/>
              <a:ext cx="850490" cy="1891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AB55A0E2-3BAD-43E6-9338-2110CD326FF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544" y="4960436"/>
              <a:ext cx="1031672" cy="505520"/>
            </a:xfrm>
            <a:prstGeom prst="rect">
              <a:avLst/>
            </a:prstGeom>
          </p:spPr>
        </p:pic>
        <p:pic>
          <p:nvPicPr>
            <p:cNvPr id="50" name="Picture 58" descr="Image result for walmart logo png">
              <a:extLst>
                <a:ext uri="{FF2B5EF4-FFF2-40B4-BE49-F238E27FC236}">
                  <a16:creationId xmlns:a16="http://schemas.microsoft.com/office/drawing/2014/main" id="{DD99D150-2BE8-4AD6-BCDC-85549309F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8551" y="5068763"/>
              <a:ext cx="1011038" cy="28886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6" descr="Image result for new york life insurance logo png">
              <a:extLst>
                <a:ext uri="{FF2B5EF4-FFF2-40B4-BE49-F238E27FC236}">
                  <a16:creationId xmlns:a16="http://schemas.microsoft.com/office/drawing/2014/main" id="{F0D0B584-3BA9-497D-A6F6-739090EB8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3980" y="4392417"/>
              <a:ext cx="441420" cy="44142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8" descr="Image result for starbucks logo png">
              <a:extLst>
                <a:ext uri="{FF2B5EF4-FFF2-40B4-BE49-F238E27FC236}">
                  <a16:creationId xmlns:a16="http://schemas.microsoft.com/office/drawing/2014/main" id="{3B2C2AFD-1B8F-4D5C-9406-BF85BE5B9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1662" y="4421672"/>
              <a:ext cx="384816" cy="38291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0" descr="Image result for united technologies logo png">
              <a:extLst>
                <a:ext uri="{FF2B5EF4-FFF2-40B4-BE49-F238E27FC236}">
                  <a16:creationId xmlns:a16="http://schemas.microsoft.com/office/drawing/2014/main" id="{72CCC7B7-D049-4127-9275-704A88823F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183" y="5094235"/>
              <a:ext cx="943496" cy="2379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2" descr="Image result for united continental holdings logo png">
              <a:extLst>
                <a:ext uri="{FF2B5EF4-FFF2-40B4-BE49-F238E27FC236}">
                  <a16:creationId xmlns:a16="http://schemas.microsoft.com/office/drawing/2014/main" id="{00524078-D4F8-4BEC-B9E3-2814AAD9C2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102" y="5103302"/>
              <a:ext cx="1011038" cy="2197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ee the source image">
              <a:extLst>
                <a:ext uri="{FF2B5EF4-FFF2-40B4-BE49-F238E27FC236}">
                  <a16:creationId xmlns:a16="http://schemas.microsoft.com/office/drawing/2014/main" id="{5F889D9B-F85F-426C-B479-016350074B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1274" y="4525413"/>
              <a:ext cx="956212" cy="1754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A close up of a sign&#10;&#10;Description automatically generated">
              <a:extLst>
                <a:ext uri="{FF2B5EF4-FFF2-40B4-BE49-F238E27FC236}">
                  <a16:creationId xmlns:a16="http://schemas.microsoft.com/office/drawing/2014/main" id="{7D7B94A6-B923-4296-86F4-6A3B97E7CB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48732" y="3849946"/>
              <a:ext cx="710676" cy="326230"/>
            </a:xfrm>
            <a:prstGeom prst="rect">
              <a:avLst/>
            </a:prstGeom>
          </p:spPr>
        </p:pic>
        <p:pic>
          <p:nvPicPr>
            <p:cNvPr id="57" name="Picture 42" descr="Image result for mastercard logo png">
              <a:extLst>
                <a:ext uri="{FF2B5EF4-FFF2-40B4-BE49-F238E27FC236}">
                  <a16:creationId xmlns:a16="http://schemas.microsoft.com/office/drawing/2014/main" id="{F7BE690C-1D35-435A-9157-6A503962DD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9405" y="4409621"/>
              <a:ext cx="522432" cy="4070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4" descr="Image result for merck &amp; co logo png">
              <a:extLst>
                <a:ext uri="{FF2B5EF4-FFF2-40B4-BE49-F238E27FC236}">
                  <a16:creationId xmlns:a16="http://schemas.microsoft.com/office/drawing/2014/main" id="{1A08DF9B-FA8A-4636-883E-7008A56DA0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33361" y="4471835"/>
              <a:ext cx="943900" cy="28258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901E5C9-F7DD-40BD-99AF-AB002BEE742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07947" y="4506445"/>
              <a:ext cx="944106" cy="213366"/>
            </a:xfrm>
            <a:prstGeom prst="rect">
              <a:avLst/>
            </a:prstGeom>
          </p:spPr>
        </p:pic>
        <p:pic>
          <p:nvPicPr>
            <p:cNvPr id="60" name="Picture 28" descr="Image result for honeywell logo png">
              <a:extLst>
                <a:ext uri="{FF2B5EF4-FFF2-40B4-BE49-F238E27FC236}">
                  <a16:creationId xmlns:a16="http://schemas.microsoft.com/office/drawing/2014/main" id="{7389188C-0300-4E43-9DDF-7FF7CE96FD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4623" y="3930282"/>
              <a:ext cx="931996" cy="16556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2" descr="Image result for intel logo png">
              <a:extLst>
                <a:ext uri="{FF2B5EF4-FFF2-40B4-BE49-F238E27FC236}">
                  <a16:creationId xmlns:a16="http://schemas.microsoft.com/office/drawing/2014/main" id="{F2A5ECAD-8BC8-4880-895C-94311C870B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6441" y="3829281"/>
              <a:ext cx="557740" cy="36756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4" descr="Image result for johnson &amp; johnson logo png">
              <a:extLst>
                <a:ext uri="{FF2B5EF4-FFF2-40B4-BE49-F238E27FC236}">
                  <a16:creationId xmlns:a16="http://schemas.microsoft.com/office/drawing/2014/main" id="{70B96042-0072-40A7-8FC3-49E0F88D53A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74481" y="3916983"/>
              <a:ext cx="1011038" cy="19215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6">
              <a:extLst>
                <a:ext uri="{FF2B5EF4-FFF2-40B4-BE49-F238E27FC236}">
                  <a16:creationId xmlns:a16="http://schemas.microsoft.com/office/drawing/2014/main" id="{B1D96F97-A083-40EC-B033-D89C5BAAAA5F}"/>
                </a:ext>
                <a:ext uri="{C183D7F6-B498-43B3-948B-1728B52AA6E4}">
                  <adec:decorative xmlns:adec="http://schemas.microsoft.com/office/drawing/2017/decorative" val="1"/>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182536" y="3921860"/>
              <a:ext cx="944308" cy="18240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2" descr="Image result for GAP logo png">
              <a:extLst>
                <a:ext uri="{FF2B5EF4-FFF2-40B4-BE49-F238E27FC236}">
                  <a16:creationId xmlns:a16="http://schemas.microsoft.com/office/drawing/2014/main" id="{172A40A0-416E-487D-ACAB-1A40672A805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15571" y="3218292"/>
              <a:ext cx="427618" cy="3894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geico logo png">
              <a:extLst>
                <a:ext uri="{FF2B5EF4-FFF2-40B4-BE49-F238E27FC236}">
                  <a16:creationId xmlns:a16="http://schemas.microsoft.com/office/drawing/2014/main" id="{22BAC3F6-4D63-4DDB-8745-22798950504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13626" y="3364835"/>
              <a:ext cx="780888" cy="13726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8" descr="Image result for exxon mobil logo png">
              <a:extLst>
                <a:ext uri="{FF2B5EF4-FFF2-40B4-BE49-F238E27FC236}">
                  <a16:creationId xmlns:a16="http://schemas.microsoft.com/office/drawing/2014/main" id="{7D558206-88B7-48AE-97EE-C03072F3EAA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00089" y="3327158"/>
              <a:ext cx="909202" cy="1716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6" descr="Image result for dowdupont logo png">
              <a:extLst>
                <a:ext uri="{FF2B5EF4-FFF2-40B4-BE49-F238E27FC236}">
                  <a16:creationId xmlns:a16="http://schemas.microsoft.com/office/drawing/2014/main" id="{E214FF71-075B-4802-A8E8-FB0A81C6B7AF}"/>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46226"/>
            <a:stretch/>
          </p:blipFill>
          <p:spPr bwMode="auto">
            <a:xfrm>
              <a:off x="5755586" y="3305828"/>
              <a:ext cx="648828" cy="21433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6" descr="Image result for Hewlett packard logo png">
              <a:extLst>
                <a:ext uri="{FF2B5EF4-FFF2-40B4-BE49-F238E27FC236}">
                  <a16:creationId xmlns:a16="http://schemas.microsoft.com/office/drawing/2014/main" id="{DDA8906D-A0A7-49C2-9F1F-E2EEF25625C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48224" y="3805354"/>
              <a:ext cx="415414" cy="41541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0" descr="Image result for coca cola logo png">
              <a:extLst>
                <a:ext uri="{FF2B5EF4-FFF2-40B4-BE49-F238E27FC236}">
                  <a16:creationId xmlns:a16="http://schemas.microsoft.com/office/drawing/2014/main" id="{E3B0B263-0AAB-474B-9A31-2EFA8277133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6096" y="3283453"/>
              <a:ext cx="779670" cy="25908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Image result for conocophillips logo png">
              <a:extLst>
                <a:ext uri="{FF2B5EF4-FFF2-40B4-BE49-F238E27FC236}">
                  <a16:creationId xmlns:a16="http://schemas.microsoft.com/office/drawing/2014/main" id="{3DC5765B-95A8-4EA8-B8CD-D952E09BAD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25624" y="3291294"/>
              <a:ext cx="1009994" cy="2434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descr="Image result for delta logo png">
              <a:extLst>
                <a:ext uri="{FF2B5EF4-FFF2-40B4-BE49-F238E27FC236}">
                  <a16:creationId xmlns:a16="http://schemas.microsoft.com/office/drawing/2014/main" id="{BDFD8812-2E83-4480-8DAF-9C17D283494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62615" y="3344941"/>
              <a:ext cx="885392" cy="13610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Image result for caterpillar logo png">
              <a:extLst>
                <a:ext uri="{FF2B5EF4-FFF2-40B4-BE49-F238E27FC236}">
                  <a16:creationId xmlns:a16="http://schemas.microsoft.com/office/drawing/2014/main" id="{AA281A31-85FA-4C49-B7E1-240E0093804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08715" y="2682477"/>
              <a:ext cx="441332" cy="26090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3M logo png">
              <a:extLst>
                <a:ext uri="{FF2B5EF4-FFF2-40B4-BE49-F238E27FC236}">
                  <a16:creationId xmlns:a16="http://schemas.microsoft.com/office/drawing/2014/main" id="{FFFE953A-4DE1-4D50-AD02-813955F77F8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24072" y="2689312"/>
              <a:ext cx="463720" cy="24723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182118EC-6551-45B2-A1B0-32D9CC1FF62D}"/>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134563" y="2660485"/>
              <a:ext cx="741496" cy="304888"/>
            </a:xfrm>
            <a:prstGeom prst="rect">
              <a:avLst/>
            </a:prstGeom>
          </p:spPr>
        </p:pic>
        <p:pic>
          <p:nvPicPr>
            <p:cNvPr id="76" name="Picture 8">
              <a:extLst>
                <a:ext uri="{FF2B5EF4-FFF2-40B4-BE49-F238E27FC236}">
                  <a16:creationId xmlns:a16="http://schemas.microsoft.com/office/drawing/2014/main" id="{F59C441E-3AA0-47F2-B5AC-3EB007BDABC5}"/>
                </a:ext>
              </a:extLst>
            </p:cNvPr>
            <p:cNvPicPr>
              <a:picLocks noChangeAspect="1" noChangeArrowheads="1"/>
            </p:cNvPicPr>
            <p:nvPr/>
          </p:nvPicPr>
          <p:blipFill rotWithShape="1">
            <a:blip r:embed="rId30"/>
            <a:srcRect t="37021" b="37021"/>
            <a:stretch/>
          </p:blipFill>
          <p:spPr bwMode="auto">
            <a:xfrm>
              <a:off x="5511550" y="2702257"/>
              <a:ext cx="1136900" cy="221346"/>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A812A1A9-F544-4D50-B2E1-CAE34424248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435860" y="2737965"/>
              <a:ext cx="989522" cy="149928"/>
            </a:xfrm>
            <a:prstGeom prst="rect">
              <a:avLst/>
            </a:prstGeom>
          </p:spPr>
        </p:pic>
        <p:pic>
          <p:nvPicPr>
            <p:cNvPr id="79" name="Graphic 78">
              <a:extLst>
                <a:ext uri="{FF2B5EF4-FFF2-40B4-BE49-F238E27FC236}">
                  <a16:creationId xmlns:a16="http://schemas.microsoft.com/office/drawing/2014/main" id="{A09A7511-62DC-435E-9674-1A1A5BD7204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936753" y="3849946"/>
              <a:ext cx="585254" cy="326230"/>
            </a:xfrm>
            <a:prstGeom prst="rect">
              <a:avLst/>
            </a:prstGeom>
          </p:spPr>
        </p:pic>
        <p:pic>
          <p:nvPicPr>
            <p:cNvPr id="80" name="Picture 79" descr="A close up of a logo&#10;&#10;Description automatically generated">
              <a:extLst>
                <a:ext uri="{FF2B5EF4-FFF2-40B4-BE49-F238E27FC236}">
                  <a16:creationId xmlns:a16="http://schemas.microsoft.com/office/drawing/2014/main" id="{7A6C3CC6-366C-46E0-884A-A656C7CA64D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30991" y="4477193"/>
              <a:ext cx="849880" cy="244341"/>
            </a:xfrm>
            <a:prstGeom prst="rect">
              <a:avLst/>
            </a:prstGeom>
          </p:spPr>
        </p:pic>
        <p:pic>
          <p:nvPicPr>
            <p:cNvPr id="81" name="Graphic 80">
              <a:extLst>
                <a:ext uri="{FF2B5EF4-FFF2-40B4-BE49-F238E27FC236}">
                  <a16:creationId xmlns:a16="http://schemas.microsoft.com/office/drawing/2014/main" id="{0A4C49F0-EEF8-44DB-A743-5FD4FA38A04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324099" y="4997032"/>
              <a:ext cx="367728" cy="432329"/>
            </a:xfrm>
            <a:prstGeom prst="rect">
              <a:avLst/>
            </a:prstGeom>
          </p:spPr>
        </p:pic>
        <p:pic>
          <p:nvPicPr>
            <p:cNvPr id="82" name="Picture 81" descr="A picture containing drawing&#10;&#10;Description automatically generated">
              <a:extLst>
                <a:ext uri="{FF2B5EF4-FFF2-40B4-BE49-F238E27FC236}">
                  <a16:creationId xmlns:a16="http://schemas.microsoft.com/office/drawing/2014/main" id="{F52111F7-FCB9-46C6-A7F8-E804707F9F1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439977" y="2598217"/>
              <a:ext cx="429428" cy="429426"/>
            </a:xfrm>
            <a:prstGeom prst="rect">
              <a:avLst/>
            </a:prstGeom>
          </p:spPr>
        </p:pic>
        <p:pic>
          <p:nvPicPr>
            <p:cNvPr id="83" name="Picture 82" descr="A sign on a pole&#10;&#10;Description automatically generated">
              <a:extLst>
                <a:ext uri="{FF2B5EF4-FFF2-40B4-BE49-F238E27FC236}">
                  <a16:creationId xmlns:a16="http://schemas.microsoft.com/office/drawing/2014/main" id="{03631CAF-7DBE-4AFC-B6E8-570AB9E9500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451189" y="5020906"/>
              <a:ext cx="407003" cy="407003"/>
            </a:xfrm>
            <a:prstGeom prst="rect">
              <a:avLst/>
            </a:prstGeom>
          </p:spPr>
        </p:pic>
        <p:pic>
          <p:nvPicPr>
            <p:cNvPr id="84" name="Picture 83" descr="A close up of a logo&#10;&#10;Description automatically generated">
              <a:extLst>
                <a:ext uri="{FF2B5EF4-FFF2-40B4-BE49-F238E27FC236}">
                  <a16:creationId xmlns:a16="http://schemas.microsoft.com/office/drawing/2014/main" id="{AE488D00-AF0F-4EB0-8062-DF61B56199B1}"/>
                </a:ext>
              </a:extLst>
            </p:cNvPr>
            <p:cNvPicPr>
              <a:picLocks noChangeAspect="1"/>
            </p:cNvPicPr>
            <p:nvPr/>
          </p:nvPicPr>
          <p:blipFill rotWithShape="1">
            <a:blip r:embed="rId40">
              <a:extLst>
                <a:ext uri="{28A0092B-C50C-407E-A947-70E740481C1C}">
                  <a14:useLocalDpi xmlns:a14="http://schemas.microsoft.com/office/drawing/2010/main" val="0"/>
                </a:ext>
              </a:extLst>
            </a:blip>
            <a:srcRect l="20373" r="20373" b="24176"/>
            <a:stretch/>
          </p:blipFill>
          <p:spPr>
            <a:xfrm>
              <a:off x="10563225" y="2561287"/>
              <a:ext cx="459503" cy="484234"/>
            </a:xfrm>
            <a:prstGeom prst="rect">
              <a:avLst/>
            </a:prstGeom>
          </p:spPr>
        </p:pic>
      </p:grpSp>
      <p:sp>
        <p:nvSpPr>
          <p:cNvPr id="2" name="Title 1">
            <a:extLst>
              <a:ext uri="{FF2B5EF4-FFF2-40B4-BE49-F238E27FC236}">
                <a16:creationId xmlns:a16="http://schemas.microsoft.com/office/drawing/2014/main" id="{04CF2C72-C3D8-43BA-90AD-9CF441061F6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&gt;95% of Fortune 500 use Azure</a:t>
            </a:r>
          </a:p>
        </p:txBody>
      </p:sp>
    </p:spTree>
    <p:extLst>
      <p:ext uri="{BB962C8B-B14F-4D97-AF65-F5344CB8AC3E}">
        <p14:creationId xmlns:p14="http://schemas.microsoft.com/office/powerpoint/2010/main" val="101452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3.33333E-6 -3.33333E-6 L -3.33333E-6 0.03542 " pathEditMode="relative" rAng="0" ptsTypes="AA">
                                      <p:cBhvr>
                                        <p:cTn id="9" dur="700" spd="-100000" fill="hold"/>
                                        <p:tgtEl>
                                          <p:spTgt spid="43"/>
                                        </p:tgtEl>
                                        <p:attrNameLst>
                                          <p:attrName>ppt_x</p:attrName>
                                          <p:attrName>ppt_y</p:attrName>
                                        </p:attrNameLst>
                                      </p:cBhvr>
                                      <p:rCtr x="0" y="1759"/>
                                    </p:animMotion>
                                  </p:childTnLst>
                                </p:cTn>
                              </p:par>
                              <p:par>
                                <p:cTn id="10" presetID="1" presetClass="entr" presetSubtype="0" fill="hold" grpId="0" nodeType="withEffect">
                                  <p:stCondLst>
                                    <p:cond delay="0"/>
                                  </p:stCondLst>
                                  <p:childTnLst>
                                    <p:set>
                                      <p:cBhvr>
                                        <p:cTn id="11" dur="1" fill="hold">
                                          <p:stCondLst>
                                            <p:cond delay="499"/>
                                          </p:stCondLst>
                                        </p:cTn>
                                        <p:tgtEl>
                                          <p:spTgt spid="46"/>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46"/>
                                        </p:tgtEl>
                                      </p:cBhvr>
                                      <p:by x="100000" y="0"/>
                                    </p:animScale>
                                  </p:childTnLst>
                                </p:cTn>
                              </p:par>
                              <p:par>
                                <p:cTn id="14" presetID="10" presetClass="entr" presetSubtype="0" fill="hold" nodeType="withEffect">
                                  <p:stCondLst>
                                    <p:cond delay="7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ld map">
            <a:extLst>
              <a:ext uri="{FF2B5EF4-FFF2-40B4-BE49-F238E27FC236}">
                <a16:creationId xmlns:a16="http://schemas.microsoft.com/office/drawing/2014/main" id="{55484901-370F-9B45-8F01-2C61D0C4A667}"/>
              </a:ext>
            </a:extLst>
          </p:cNvPr>
          <p:cNvPicPr>
            <a:picLocks noChangeAspect="1"/>
          </p:cNvPicPr>
          <p:nvPr/>
        </p:nvPicPr>
        <p:blipFill rotWithShape="1">
          <a:blip r:embed="rId3" cstate="print">
            <a:lum bright="70000" contrast="-70000"/>
            <a:alphaModFix amt="18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646" r="-3412" b="778"/>
          <a:stretch/>
        </p:blipFill>
        <p:spPr>
          <a:xfrm>
            <a:off x="1" y="521250"/>
            <a:ext cx="12191999" cy="5954964"/>
          </a:xfrm>
          <a:prstGeom prst="rect">
            <a:avLst/>
          </a:prstGeom>
          <a:solidFill>
            <a:schemeClr val="bg1">
              <a:lumMod val="85000"/>
            </a:schemeClr>
          </a:solidFill>
          <a:ln w="19050">
            <a:noFill/>
          </a:ln>
        </p:spPr>
      </p:pic>
      <p:sp>
        <p:nvSpPr>
          <p:cNvPr id="5" name="TextBox 4">
            <a:extLst>
              <a:ext uri="{FF2B5EF4-FFF2-40B4-BE49-F238E27FC236}">
                <a16:creationId xmlns:a16="http://schemas.microsoft.com/office/drawing/2014/main" id="{C80A90AD-0227-42CC-8C51-B461B38526EE}"/>
              </a:ext>
            </a:extLst>
          </p:cNvPr>
          <p:cNvSpPr txBox="1"/>
          <p:nvPr/>
        </p:nvSpPr>
        <p:spPr>
          <a:xfrm>
            <a:off x="360624" y="3404206"/>
            <a:ext cx="2235558" cy="1802631"/>
          </a:xfrm>
          <a:prstGeom prst="rect">
            <a:avLst/>
          </a:prstGeom>
          <a:solidFill>
            <a:schemeClr val="bg1"/>
          </a:solidFill>
        </p:spPr>
        <p:txBody>
          <a:bodyPr wrap="square" lIns="189394" tIns="189394" rIns="189394" bIns="189394" rtlCol="0" anchor="t">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8000" b="0" i="0" u="none" strike="noStrike" kern="1200" cap="none" spc="0" normalizeH="0" baseline="0" noProof="0">
                <a:ln>
                  <a:noFill/>
                </a:ln>
                <a:gradFill flip="none" rotWithShape="1">
                  <a:gsLst>
                    <a:gs pos="7051">
                      <a:srgbClr val="50E6FF"/>
                    </a:gs>
                    <a:gs pos="100000">
                      <a:srgbClr val="0078D4"/>
                    </a:gs>
                  </a:gsLst>
                  <a:lin ang="18900000" scaled="1"/>
                  <a:tileRect/>
                </a:gradFill>
                <a:effectLst/>
                <a:uLnTx/>
                <a:uFillTx/>
                <a:latin typeface="Segoe UI Semibold"/>
                <a:ea typeface="+mn-ea"/>
                <a:cs typeface="Segoe UI Semibold"/>
              </a:rPr>
              <a:t>60+</a:t>
            </a:r>
            <a:endParaRPr kumimoji="0" lang="en-US" sz="4000" b="0" i="0" u="none" strike="noStrike" kern="1200" cap="none" spc="0" normalizeH="0" baseline="0" noProof="0">
              <a:ln>
                <a:noFill/>
              </a:ln>
              <a:gradFill flip="none" rotWithShape="1">
                <a:gsLst>
                  <a:gs pos="7051">
                    <a:srgbClr val="50E6FF"/>
                  </a:gs>
                  <a:gs pos="100000">
                    <a:srgbClr val="0078D4"/>
                  </a:gs>
                </a:gsLst>
                <a:lin ang="18900000" scaled="1"/>
                <a:tileRect/>
              </a:gradFill>
              <a:effectLst/>
              <a:uLnTx/>
              <a:uFillTx/>
              <a:latin typeface="Segoe UI Semibold"/>
              <a:ea typeface="+mn-ea"/>
              <a:cs typeface="+mn-cs"/>
            </a:endParaRPr>
          </a:p>
        </p:txBody>
      </p:sp>
      <p:sp>
        <p:nvSpPr>
          <p:cNvPr id="7" name="Oval 6">
            <a:extLst>
              <a:ext uri="{FF2B5EF4-FFF2-40B4-BE49-F238E27FC236}">
                <a16:creationId xmlns:a16="http://schemas.microsoft.com/office/drawing/2014/main" id="{EEEF698C-3AD4-43CB-BBC1-0BE3042B33F6}"/>
              </a:ext>
            </a:extLst>
          </p:cNvPr>
          <p:cNvSpPr/>
          <p:nvPr/>
        </p:nvSpPr>
        <p:spPr bwMode="auto">
          <a:xfrm>
            <a:off x="583407" y="5859015"/>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C4EE62A-7AD3-4AD5-A0E2-C0ACAD1B45BB}"/>
              </a:ext>
            </a:extLst>
          </p:cNvPr>
          <p:cNvSpPr/>
          <p:nvPr/>
        </p:nvSpPr>
        <p:spPr bwMode="auto">
          <a:xfrm>
            <a:off x="3503733" y="5385052"/>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9010CCD-2A65-4513-AC37-B11A6EC5B74E}"/>
              </a:ext>
            </a:extLst>
          </p:cNvPr>
          <p:cNvSpPr/>
          <p:nvPr/>
        </p:nvSpPr>
        <p:spPr bwMode="auto">
          <a:xfrm>
            <a:off x="4303200" y="4900756"/>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1B98C7F-AA0C-4D7A-A6BE-E396963B78A3}"/>
              </a:ext>
            </a:extLst>
          </p:cNvPr>
          <p:cNvSpPr/>
          <p:nvPr/>
        </p:nvSpPr>
        <p:spPr bwMode="auto">
          <a:xfrm>
            <a:off x="2545890" y="3364472"/>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58C26E3-1E95-481C-8543-654E3A9B0BFE}"/>
              </a:ext>
            </a:extLst>
          </p:cNvPr>
          <p:cNvSpPr/>
          <p:nvPr/>
        </p:nvSpPr>
        <p:spPr bwMode="auto">
          <a:xfrm>
            <a:off x="3136440" y="2992997"/>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3239BA35-4B59-4D0F-A02E-9F1AF9E092C5}"/>
              </a:ext>
            </a:extLst>
          </p:cNvPr>
          <p:cNvSpPr/>
          <p:nvPr/>
        </p:nvSpPr>
        <p:spPr bwMode="auto">
          <a:xfrm>
            <a:off x="5585445" y="2717557"/>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168C9CAB-D906-402D-B49B-E0B76FB6F66F}"/>
              </a:ext>
            </a:extLst>
          </p:cNvPr>
          <p:cNvSpPr/>
          <p:nvPr/>
        </p:nvSpPr>
        <p:spPr bwMode="auto">
          <a:xfrm>
            <a:off x="6195498" y="1816628"/>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45C3EB6-3917-471C-9CC6-BADCC580F23D}"/>
              </a:ext>
            </a:extLst>
          </p:cNvPr>
          <p:cNvSpPr/>
          <p:nvPr/>
        </p:nvSpPr>
        <p:spPr bwMode="auto">
          <a:xfrm>
            <a:off x="6036790" y="2133709"/>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50C6D724-CB08-40CB-A54B-BF8627FD5D4E}"/>
              </a:ext>
            </a:extLst>
          </p:cNvPr>
          <p:cNvSpPr/>
          <p:nvPr/>
        </p:nvSpPr>
        <p:spPr bwMode="auto">
          <a:xfrm>
            <a:off x="6325425" y="2205885"/>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350719B-342B-4EFA-A440-8D32F87C0D15}"/>
              </a:ext>
            </a:extLst>
          </p:cNvPr>
          <p:cNvSpPr/>
          <p:nvPr/>
        </p:nvSpPr>
        <p:spPr bwMode="auto">
          <a:xfrm>
            <a:off x="6163000" y="2370269"/>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DD51EE2-30AB-4339-96EF-BD3A31A5DC41}"/>
              </a:ext>
            </a:extLst>
          </p:cNvPr>
          <p:cNvSpPr/>
          <p:nvPr/>
        </p:nvSpPr>
        <p:spPr bwMode="auto">
          <a:xfrm>
            <a:off x="5993479" y="2530373"/>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018706C-7436-45A5-834B-AC96A552B62B}"/>
              </a:ext>
            </a:extLst>
          </p:cNvPr>
          <p:cNvSpPr/>
          <p:nvPr/>
        </p:nvSpPr>
        <p:spPr bwMode="auto">
          <a:xfrm>
            <a:off x="6402220" y="2782255"/>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4F93C00-5DB3-4EBF-93BD-1CEFCB6F842A}"/>
              </a:ext>
            </a:extLst>
          </p:cNvPr>
          <p:cNvSpPr/>
          <p:nvPr/>
        </p:nvSpPr>
        <p:spPr bwMode="auto">
          <a:xfrm>
            <a:off x="6760292" y="3054231"/>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26FA4AED-2E0D-41AE-BFD1-716B539273F6}"/>
              </a:ext>
            </a:extLst>
          </p:cNvPr>
          <p:cNvSpPr/>
          <p:nvPr/>
        </p:nvSpPr>
        <p:spPr bwMode="auto">
          <a:xfrm>
            <a:off x="9451315" y="3347568"/>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3A4BF3FA-C8B7-4ACA-9B0A-EC6672593FBA}"/>
              </a:ext>
            </a:extLst>
          </p:cNvPr>
          <p:cNvSpPr/>
          <p:nvPr/>
        </p:nvSpPr>
        <p:spPr bwMode="auto">
          <a:xfrm>
            <a:off x="11087270" y="5490864"/>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CED9AB4A-04B1-4A43-B1FE-4D832CB8C836}"/>
              </a:ext>
            </a:extLst>
          </p:cNvPr>
          <p:cNvSpPr/>
          <p:nvPr/>
        </p:nvSpPr>
        <p:spPr bwMode="auto">
          <a:xfrm>
            <a:off x="2204257" y="25995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643AD07A-0CA0-4A54-BDBE-337B07E36613}"/>
              </a:ext>
            </a:extLst>
          </p:cNvPr>
          <p:cNvSpPr/>
          <p:nvPr/>
        </p:nvSpPr>
        <p:spPr bwMode="auto">
          <a:xfrm>
            <a:off x="2925610" y="2714583"/>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Oval 24">
            <a:extLst>
              <a:ext uri="{FF2B5EF4-FFF2-40B4-BE49-F238E27FC236}">
                <a16:creationId xmlns:a16="http://schemas.microsoft.com/office/drawing/2014/main" id="{2BE3212D-D7BB-4F90-B46F-034490753FBA}"/>
              </a:ext>
            </a:extLst>
          </p:cNvPr>
          <p:cNvSpPr/>
          <p:nvPr/>
        </p:nvSpPr>
        <p:spPr bwMode="auto">
          <a:xfrm>
            <a:off x="2771606" y="282046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35511639-9023-4340-81BD-6F5EBA6DA04C}"/>
              </a:ext>
            </a:extLst>
          </p:cNvPr>
          <p:cNvSpPr/>
          <p:nvPr/>
        </p:nvSpPr>
        <p:spPr bwMode="auto">
          <a:xfrm>
            <a:off x="3252869" y="2868587"/>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0F5FDCB6-CF2E-49E8-9577-CC7A6163DC31}"/>
              </a:ext>
            </a:extLst>
          </p:cNvPr>
          <p:cNvSpPr/>
          <p:nvPr/>
        </p:nvSpPr>
        <p:spPr bwMode="auto">
          <a:xfrm>
            <a:off x="3522377" y="2348823"/>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Oval 27">
            <a:extLst>
              <a:ext uri="{FF2B5EF4-FFF2-40B4-BE49-F238E27FC236}">
                <a16:creationId xmlns:a16="http://schemas.microsoft.com/office/drawing/2014/main" id="{3173EEBF-2812-4EBF-A44F-D11C83D8936D}"/>
              </a:ext>
            </a:extLst>
          </p:cNvPr>
          <p:cNvSpPr/>
          <p:nvPr/>
        </p:nvSpPr>
        <p:spPr bwMode="auto">
          <a:xfrm>
            <a:off x="5632164" y="224404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5455A1F5-3036-4BFA-9FA0-AF0364E4A8B0}"/>
              </a:ext>
            </a:extLst>
          </p:cNvPr>
          <p:cNvSpPr/>
          <p:nvPr/>
        </p:nvSpPr>
        <p:spPr bwMode="auto">
          <a:xfrm>
            <a:off x="5951252" y="1839235"/>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056179D2-3E97-494A-B47C-A0CE1E253955}"/>
              </a:ext>
            </a:extLst>
          </p:cNvPr>
          <p:cNvSpPr/>
          <p:nvPr/>
        </p:nvSpPr>
        <p:spPr bwMode="auto">
          <a:xfrm>
            <a:off x="5808376" y="256789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7ADA9E91-4CE3-4775-8100-F00ADA4EEAFB}"/>
              </a:ext>
            </a:extLst>
          </p:cNvPr>
          <p:cNvSpPr/>
          <p:nvPr/>
        </p:nvSpPr>
        <p:spPr bwMode="auto">
          <a:xfrm>
            <a:off x="6203664" y="222976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Oval 32">
            <a:extLst>
              <a:ext uri="{FF2B5EF4-FFF2-40B4-BE49-F238E27FC236}">
                <a16:creationId xmlns:a16="http://schemas.microsoft.com/office/drawing/2014/main" id="{6EC777E0-F6E8-4D28-9E7B-D4CC863E2AC9}"/>
              </a:ext>
            </a:extLst>
          </p:cNvPr>
          <p:cNvSpPr/>
          <p:nvPr/>
        </p:nvSpPr>
        <p:spPr bwMode="auto">
          <a:xfrm>
            <a:off x="7315679" y="3364472"/>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Oval 33">
            <a:extLst>
              <a:ext uri="{FF2B5EF4-FFF2-40B4-BE49-F238E27FC236}">
                <a16:creationId xmlns:a16="http://schemas.microsoft.com/office/drawing/2014/main" id="{0F1255E6-60CF-49F3-938A-452FBE038DB3}"/>
              </a:ext>
            </a:extLst>
          </p:cNvPr>
          <p:cNvSpPr/>
          <p:nvPr/>
        </p:nvSpPr>
        <p:spPr bwMode="auto">
          <a:xfrm>
            <a:off x="6307222" y="530638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Oval 34">
            <a:extLst>
              <a:ext uri="{FF2B5EF4-FFF2-40B4-BE49-F238E27FC236}">
                <a16:creationId xmlns:a16="http://schemas.microsoft.com/office/drawing/2014/main" id="{8070B90B-1C70-485E-BE1F-E389933C6D59}"/>
              </a:ext>
            </a:extLst>
          </p:cNvPr>
          <p:cNvSpPr/>
          <p:nvPr/>
        </p:nvSpPr>
        <p:spPr bwMode="auto">
          <a:xfrm>
            <a:off x="7939172" y="33823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Oval 35">
            <a:extLst>
              <a:ext uri="{FF2B5EF4-FFF2-40B4-BE49-F238E27FC236}">
                <a16:creationId xmlns:a16="http://schemas.microsoft.com/office/drawing/2014/main" id="{DFC0DF85-7F9C-40F1-BD8A-1CC0EB2DEDDB}"/>
              </a:ext>
            </a:extLst>
          </p:cNvPr>
          <p:cNvSpPr/>
          <p:nvPr/>
        </p:nvSpPr>
        <p:spPr bwMode="auto">
          <a:xfrm>
            <a:off x="8142372" y="36490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Oval 36">
            <a:extLst>
              <a:ext uri="{FF2B5EF4-FFF2-40B4-BE49-F238E27FC236}">
                <a16:creationId xmlns:a16="http://schemas.microsoft.com/office/drawing/2014/main" id="{693EF5CE-275E-4FBB-9543-DEA2D4D4A830}"/>
              </a:ext>
            </a:extLst>
          </p:cNvPr>
          <p:cNvSpPr/>
          <p:nvPr/>
        </p:nvSpPr>
        <p:spPr bwMode="auto">
          <a:xfrm>
            <a:off x="10339472" y="54270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A725AB27-FB24-47C3-818B-2D72732F4C12}"/>
              </a:ext>
            </a:extLst>
          </p:cNvPr>
          <p:cNvSpPr/>
          <p:nvPr/>
        </p:nvSpPr>
        <p:spPr bwMode="auto">
          <a:xfrm>
            <a:off x="10256922" y="543338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Oval 38">
            <a:extLst>
              <a:ext uri="{FF2B5EF4-FFF2-40B4-BE49-F238E27FC236}">
                <a16:creationId xmlns:a16="http://schemas.microsoft.com/office/drawing/2014/main" id="{A9EFF7FB-4E03-4F0F-8673-E922DC7542F3}"/>
              </a:ext>
            </a:extLst>
          </p:cNvPr>
          <p:cNvSpPr/>
          <p:nvPr/>
        </p:nvSpPr>
        <p:spPr bwMode="auto">
          <a:xfrm>
            <a:off x="10142622" y="552228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51AD59FA-BC1C-4623-BD62-3C60277E8AB0}"/>
              </a:ext>
            </a:extLst>
          </p:cNvPr>
          <p:cNvSpPr/>
          <p:nvPr/>
        </p:nvSpPr>
        <p:spPr bwMode="auto">
          <a:xfrm>
            <a:off x="9422880" y="31283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AE9BF69D-0526-4415-9B92-AF0870AA82D3}"/>
              </a:ext>
            </a:extLst>
          </p:cNvPr>
          <p:cNvSpPr/>
          <p:nvPr/>
        </p:nvSpPr>
        <p:spPr bwMode="auto">
          <a:xfrm>
            <a:off x="9333980" y="31283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Oval 41">
            <a:extLst>
              <a:ext uri="{FF2B5EF4-FFF2-40B4-BE49-F238E27FC236}">
                <a16:creationId xmlns:a16="http://schemas.microsoft.com/office/drawing/2014/main" id="{5BF5BAB6-7CA1-4A9E-939A-FC40FF6EA95D}"/>
              </a:ext>
            </a:extLst>
          </p:cNvPr>
          <p:cNvSpPr/>
          <p:nvPr/>
        </p:nvSpPr>
        <p:spPr bwMode="auto">
          <a:xfrm>
            <a:off x="9765780" y="298863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9B583867-A664-4544-884F-8D23CA6DC1E1}"/>
              </a:ext>
            </a:extLst>
          </p:cNvPr>
          <p:cNvSpPr/>
          <p:nvPr/>
        </p:nvSpPr>
        <p:spPr bwMode="auto">
          <a:xfrm>
            <a:off x="9651480" y="2855286"/>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F091A5C1-B02B-4EB4-986D-3EE583F889E3}"/>
              </a:ext>
            </a:extLst>
          </p:cNvPr>
          <p:cNvSpPr/>
          <p:nvPr/>
        </p:nvSpPr>
        <p:spPr bwMode="auto">
          <a:xfrm>
            <a:off x="9333980" y="2523962"/>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94CD9998-B45A-4CCE-A197-03D7DD2F79B6}"/>
              </a:ext>
            </a:extLst>
          </p:cNvPr>
          <p:cNvSpPr/>
          <p:nvPr/>
        </p:nvSpPr>
        <p:spPr bwMode="auto">
          <a:xfrm>
            <a:off x="9232380" y="2523962"/>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2FB5E365-B312-45C1-B0F5-8B6041BBF91F}"/>
              </a:ext>
            </a:extLst>
          </p:cNvPr>
          <p:cNvSpPr/>
          <p:nvPr/>
        </p:nvSpPr>
        <p:spPr bwMode="auto">
          <a:xfrm>
            <a:off x="2248707" y="305038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9D34E3A6-491F-4F24-89F5-330255541212}"/>
              </a:ext>
            </a:extLst>
          </p:cNvPr>
          <p:cNvSpPr/>
          <p:nvPr/>
        </p:nvSpPr>
        <p:spPr bwMode="auto">
          <a:xfrm>
            <a:off x="2230799" y="2948126"/>
            <a:ext cx="100584" cy="100584"/>
          </a:xfrm>
          <a:prstGeom prst="ellipse">
            <a:avLst/>
          </a:prstGeom>
          <a:gradFill flip="none" rotWithShape="1">
            <a:gsLst>
              <a:gs pos="0">
                <a:srgbClr val="EC7C00"/>
              </a:gs>
              <a:gs pos="69000">
                <a:srgbClr val="D83B01"/>
              </a:gs>
            </a:gsLst>
            <a:lin ang="15000000" scaled="0"/>
            <a:tileRect/>
          </a:gradFill>
          <a:ln w="9525" cap="flat" cmpd="sng" algn="ctr">
            <a:noFill/>
            <a:prstDash val="solid"/>
            <a:headEnd type="none" w="med" len="med"/>
            <a:tailEnd type="none" w="med" len="med"/>
          </a:ln>
          <a:effectLst>
            <a:outerShdw blurRad="177800" dir="2700000" algn="ctr" rotWithShape="0">
              <a:srgbClr val="000000">
                <a:alpha val="43137"/>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BB22949E-4C1B-480E-BDBD-011507019251}"/>
              </a:ext>
            </a:extLst>
          </p:cNvPr>
          <p:cNvSpPr/>
          <p:nvPr/>
        </p:nvSpPr>
        <p:spPr bwMode="auto">
          <a:xfrm>
            <a:off x="2559857" y="31202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Oval 47">
            <a:extLst>
              <a:ext uri="{FF2B5EF4-FFF2-40B4-BE49-F238E27FC236}">
                <a16:creationId xmlns:a16="http://schemas.microsoft.com/office/drawing/2014/main" id="{CBD9BDE6-60C0-48B9-AC7A-28C5BB6F3DB2}"/>
              </a:ext>
            </a:extLst>
          </p:cNvPr>
          <p:cNvSpPr/>
          <p:nvPr/>
        </p:nvSpPr>
        <p:spPr bwMode="auto">
          <a:xfrm>
            <a:off x="3029757" y="308848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C4AC493C-E7D2-4084-95E2-2A9BA2419A9E}"/>
              </a:ext>
            </a:extLst>
          </p:cNvPr>
          <p:cNvSpPr/>
          <p:nvPr/>
        </p:nvSpPr>
        <p:spPr bwMode="auto">
          <a:xfrm>
            <a:off x="1924857" y="25360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Oval 49">
            <a:extLst>
              <a:ext uri="{FF2B5EF4-FFF2-40B4-BE49-F238E27FC236}">
                <a16:creationId xmlns:a16="http://schemas.microsoft.com/office/drawing/2014/main" id="{80D2F0AE-763B-46FB-9A30-55091ED2CE1A}"/>
              </a:ext>
            </a:extLst>
          </p:cNvPr>
          <p:cNvSpPr/>
          <p:nvPr/>
        </p:nvSpPr>
        <p:spPr bwMode="auto">
          <a:xfrm>
            <a:off x="1975657" y="27646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Oval 50">
            <a:extLst>
              <a:ext uri="{FF2B5EF4-FFF2-40B4-BE49-F238E27FC236}">
                <a16:creationId xmlns:a16="http://schemas.microsoft.com/office/drawing/2014/main" id="{147E0082-83BC-44D9-8149-FF50726D6380}"/>
              </a:ext>
            </a:extLst>
          </p:cNvPr>
          <p:cNvSpPr/>
          <p:nvPr/>
        </p:nvSpPr>
        <p:spPr bwMode="auto">
          <a:xfrm>
            <a:off x="2648757" y="25233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3D8030B4-104C-42D1-AB85-0A3A484C2D01}"/>
              </a:ext>
            </a:extLst>
          </p:cNvPr>
          <p:cNvSpPr/>
          <p:nvPr/>
        </p:nvSpPr>
        <p:spPr bwMode="auto">
          <a:xfrm>
            <a:off x="3169457" y="25106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Oval 52">
            <a:extLst>
              <a:ext uri="{FF2B5EF4-FFF2-40B4-BE49-F238E27FC236}">
                <a16:creationId xmlns:a16="http://schemas.microsoft.com/office/drawing/2014/main" id="{D4BF7792-E45D-4DFC-A9C1-BCA5C1BA2955}"/>
              </a:ext>
            </a:extLst>
          </p:cNvPr>
          <p:cNvSpPr/>
          <p:nvPr/>
        </p:nvSpPr>
        <p:spPr bwMode="auto">
          <a:xfrm>
            <a:off x="4083857" y="50125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6C57BA98-4D9B-487A-B671-532C0FB63F3E}"/>
              </a:ext>
            </a:extLst>
          </p:cNvPr>
          <p:cNvSpPr/>
          <p:nvPr/>
        </p:nvSpPr>
        <p:spPr bwMode="auto">
          <a:xfrm>
            <a:off x="6598457" y="50379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 name="Oval 54">
            <a:extLst>
              <a:ext uri="{FF2B5EF4-FFF2-40B4-BE49-F238E27FC236}">
                <a16:creationId xmlns:a16="http://schemas.microsoft.com/office/drawing/2014/main" id="{B8BCC3D8-28A1-4CDD-BD72-662D24DE91F7}"/>
              </a:ext>
            </a:extLst>
          </p:cNvPr>
          <p:cNvSpPr/>
          <p:nvPr/>
        </p:nvSpPr>
        <p:spPr bwMode="auto">
          <a:xfrm>
            <a:off x="10370357" y="52538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Oval 55">
            <a:extLst>
              <a:ext uri="{FF2B5EF4-FFF2-40B4-BE49-F238E27FC236}">
                <a16:creationId xmlns:a16="http://schemas.microsoft.com/office/drawing/2014/main" id="{973FBB74-63B8-41A2-BC7D-9650546B273C}"/>
              </a:ext>
            </a:extLst>
          </p:cNvPr>
          <p:cNvSpPr/>
          <p:nvPr/>
        </p:nvSpPr>
        <p:spPr bwMode="auto">
          <a:xfrm>
            <a:off x="8871757" y="39838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Oval 56">
            <a:extLst>
              <a:ext uri="{FF2B5EF4-FFF2-40B4-BE49-F238E27FC236}">
                <a16:creationId xmlns:a16="http://schemas.microsoft.com/office/drawing/2014/main" id="{DBB9218D-E37E-4AD7-ADA8-F56F611EBF6C}"/>
              </a:ext>
            </a:extLst>
          </p:cNvPr>
          <p:cNvSpPr/>
          <p:nvPr/>
        </p:nvSpPr>
        <p:spPr bwMode="auto">
          <a:xfrm>
            <a:off x="9189257" y="33488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Oval 57">
            <a:extLst>
              <a:ext uri="{FF2B5EF4-FFF2-40B4-BE49-F238E27FC236}">
                <a16:creationId xmlns:a16="http://schemas.microsoft.com/office/drawing/2014/main" id="{EF2CA2F0-F965-4D07-81D3-DB8C5FB31FE3}"/>
              </a:ext>
            </a:extLst>
          </p:cNvPr>
          <p:cNvSpPr/>
          <p:nvPr/>
        </p:nvSpPr>
        <p:spPr bwMode="auto">
          <a:xfrm>
            <a:off x="9570257" y="27519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Oval 58">
            <a:extLst>
              <a:ext uri="{FF2B5EF4-FFF2-40B4-BE49-F238E27FC236}">
                <a16:creationId xmlns:a16="http://schemas.microsoft.com/office/drawing/2014/main" id="{C7D9234F-CBB0-40A4-AC85-FA649077517E}"/>
              </a:ext>
            </a:extLst>
          </p:cNvPr>
          <p:cNvSpPr/>
          <p:nvPr/>
        </p:nvSpPr>
        <p:spPr bwMode="auto">
          <a:xfrm>
            <a:off x="10027457" y="28916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1655507F-8735-416A-8791-111746C081F5}"/>
              </a:ext>
            </a:extLst>
          </p:cNvPr>
          <p:cNvSpPr/>
          <p:nvPr/>
        </p:nvSpPr>
        <p:spPr bwMode="auto">
          <a:xfrm>
            <a:off x="7423957" y="33107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86FEC6DB-8F54-4D1D-88F9-E21FCD262FC4}"/>
              </a:ext>
            </a:extLst>
          </p:cNvPr>
          <p:cNvSpPr/>
          <p:nvPr/>
        </p:nvSpPr>
        <p:spPr bwMode="auto">
          <a:xfrm>
            <a:off x="7220757" y="32726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Oval 61">
            <a:extLst>
              <a:ext uri="{FF2B5EF4-FFF2-40B4-BE49-F238E27FC236}">
                <a16:creationId xmlns:a16="http://schemas.microsoft.com/office/drawing/2014/main" id="{F5648752-FE7E-4A58-BE8C-B5D43F21FD78}"/>
              </a:ext>
            </a:extLst>
          </p:cNvPr>
          <p:cNvSpPr/>
          <p:nvPr/>
        </p:nvSpPr>
        <p:spPr bwMode="auto">
          <a:xfrm>
            <a:off x="5455457" y="21677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72B6E4CF-EE34-4CF8-8923-CFD33E6B1C31}"/>
              </a:ext>
            </a:extLst>
          </p:cNvPr>
          <p:cNvSpPr/>
          <p:nvPr/>
        </p:nvSpPr>
        <p:spPr bwMode="auto">
          <a:xfrm>
            <a:off x="5709457" y="2167731"/>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Oval 63">
            <a:extLst>
              <a:ext uri="{FF2B5EF4-FFF2-40B4-BE49-F238E27FC236}">
                <a16:creationId xmlns:a16="http://schemas.microsoft.com/office/drawing/2014/main" id="{9EEDAA9D-176C-4732-BC8C-D78642902FD4}"/>
              </a:ext>
            </a:extLst>
          </p:cNvPr>
          <p:cNvSpPr/>
          <p:nvPr/>
        </p:nvSpPr>
        <p:spPr bwMode="auto">
          <a:xfrm>
            <a:off x="5757576" y="241549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Oval 64">
            <a:extLst>
              <a:ext uri="{FF2B5EF4-FFF2-40B4-BE49-F238E27FC236}">
                <a16:creationId xmlns:a16="http://schemas.microsoft.com/office/drawing/2014/main" id="{1FA760A4-FCD3-4925-97DD-4191E1DA269C}"/>
              </a:ext>
            </a:extLst>
          </p:cNvPr>
          <p:cNvSpPr/>
          <p:nvPr/>
        </p:nvSpPr>
        <p:spPr bwMode="auto">
          <a:xfrm>
            <a:off x="5897276" y="226309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Oval 65">
            <a:extLst>
              <a:ext uri="{FF2B5EF4-FFF2-40B4-BE49-F238E27FC236}">
                <a16:creationId xmlns:a16="http://schemas.microsoft.com/office/drawing/2014/main" id="{FA191726-B3D8-4182-959E-732530AD034B}"/>
              </a:ext>
            </a:extLst>
          </p:cNvPr>
          <p:cNvSpPr/>
          <p:nvPr/>
        </p:nvSpPr>
        <p:spPr bwMode="auto">
          <a:xfrm>
            <a:off x="6036976" y="227579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2A6A02AB-8531-4D24-8A5F-9F5B0467A12C}"/>
              </a:ext>
            </a:extLst>
          </p:cNvPr>
          <p:cNvSpPr/>
          <p:nvPr/>
        </p:nvSpPr>
        <p:spPr bwMode="auto">
          <a:xfrm>
            <a:off x="5960776" y="2402798"/>
            <a:ext cx="103558" cy="103558"/>
          </a:xfrm>
          <a:prstGeom prst="ellipse">
            <a:avLst/>
          </a:prstGeom>
          <a:solidFill>
            <a:schemeClr val="accent1"/>
          </a:solidFill>
          <a:ln>
            <a:noFill/>
            <a:headEnd type="none" w="med" len="med"/>
            <a:tailEnd type="none" w="med" len="med"/>
          </a:ln>
          <a:effectLst>
            <a:outerShdw blurRad="177800" dir="2700000" algn="tl" rotWithShape="0">
              <a:prstClr val="black"/>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3F7B5C20-B94C-40F2-8FB9-5720507AC0D8}"/>
              </a:ext>
            </a:extLst>
          </p:cNvPr>
          <p:cNvSpPr txBox="1"/>
          <p:nvPr/>
        </p:nvSpPr>
        <p:spPr>
          <a:xfrm>
            <a:off x="429491" y="4464647"/>
            <a:ext cx="2823378" cy="2435357"/>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p>
          <a:p>
            <a:pPr marL="0" marR="0" lvl="0" indent="0" algn="l" defTabSz="623113" rtl="0" eaLnBrk="1" fontAlgn="auto" latinLnBrk="0" hangingPunct="1">
              <a:lnSpc>
                <a:spcPct val="90000"/>
              </a:lnSpc>
              <a:spcBef>
                <a:spcPts val="0"/>
              </a:spcBef>
              <a:spcAft>
                <a:spcPts val="401"/>
              </a:spcAft>
              <a:buClrTx/>
              <a:buSzTx/>
              <a:buFontTx/>
              <a:buNone/>
              <a:tabLst/>
              <a:defRPr/>
            </a:pPr>
            <a:endPar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endParaRPr>
          </a:p>
          <a:p>
            <a:pPr marL="0" marR="0" lvl="0" indent="0" algn="l" defTabSz="623113" rtl="0" eaLnBrk="1" fontAlgn="auto" latinLnBrk="0" hangingPunct="1">
              <a:lnSpc>
                <a:spcPct val="90000"/>
              </a:lnSpc>
              <a:spcBef>
                <a:spcPts val="0"/>
              </a:spcBef>
              <a:spcAft>
                <a:spcPts val="401"/>
              </a:spcAft>
              <a:buClrTx/>
              <a:buSzTx/>
              <a:buFontTx/>
              <a:buNone/>
              <a:tabLst/>
              <a:defRPr/>
            </a:pPr>
            <a:r>
              <a:rPr lang="en-US" sz="1800">
                <a:gradFill>
                  <a:gsLst>
                    <a:gs pos="9790">
                      <a:srgbClr val="FFFFFF"/>
                    </a:gs>
                    <a:gs pos="100000">
                      <a:srgbClr val="FFFFFF"/>
                    </a:gs>
                  </a:gsLst>
                  <a:lin ang="0" scaled="0"/>
                </a:gradFill>
                <a:latin typeface="Segoe UI Semibold"/>
                <a:ea typeface="MS PGothic" panose="020B0600070205080204" pitchFamily="34" charset="-128"/>
                <a:cs typeface="Segoe UI Semilight" panose="020B0402040204020203" pitchFamily="34" charset="0"/>
              </a:rPr>
              <a:t>     </a:t>
            </a:r>
            <a:r>
              <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More than </a:t>
            </a:r>
            <a:r>
              <a:rPr lang="en-US" sz="1800">
                <a:gradFill>
                  <a:gsLst>
                    <a:gs pos="9790">
                      <a:srgbClr val="FFFFFF"/>
                    </a:gs>
                    <a:gs pos="100000">
                      <a:srgbClr val="FFFFFF"/>
                    </a:gs>
                  </a:gsLst>
                  <a:lin ang="0" scaled="0"/>
                </a:gradFill>
                <a:latin typeface="Segoe UI Semibold"/>
                <a:ea typeface="MS PGothic" panose="020B0600070205080204" pitchFamily="34" charset="-128"/>
                <a:cs typeface="Segoe UI Semilight" panose="020B0402040204020203" pitchFamily="34" charset="0"/>
              </a:rPr>
              <a:t> </a:t>
            </a: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     AWS &amp; Google</a:t>
            </a:r>
          </a:p>
          <a:p>
            <a:pPr marL="0" marR="0" lvl="0" indent="0" algn="l" defTabSz="623113" rtl="0" eaLnBrk="1" fontAlgn="auto" latinLnBrk="0" hangingPunct="1">
              <a:lnSpc>
                <a:spcPct val="90000"/>
              </a:lnSpc>
              <a:spcBef>
                <a:spcPts val="0"/>
              </a:spcBef>
              <a:spcAft>
                <a:spcPts val="401"/>
              </a:spcAft>
              <a:buClrTx/>
              <a:buSzTx/>
              <a:buFontTx/>
              <a:buNone/>
              <a:tabLst/>
              <a:defRPr/>
            </a:pPr>
            <a:r>
              <a:rPr lang="en-US" sz="1800">
                <a:gradFill>
                  <a:gsLst>
                    <a:gs pos="9790">
                      <a:srgbClr val="FFFFFF"/>
                    </a:gs>
                    <a:gs pos="100000">
                      <a:srgbClr val="FFFFFF"/>
                    </a:gs>
                  </a:gsLst>
                  <a:lin ang="0" scaled="0"/>
                </a:gradFill>
                <a:latin typeface="Segoe UI Semibold"/>
                <a:ea typeface="MS PGothic" panose="020B0600070205080204" pitchFamily="34" charset="-128"/>
                <a:cs typeface="Segoe UI Semilight" panose="020B0402040204020203" pitchFamily="34" charset="0"/>
              </a:rPr>
              <a:t>     </a:t>
            </a:r>
            <a:r>
              <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combined</a:t>
            </a:r>
            <a:endParaRPr lang="en-US" sz="1800">
              <a:gradFill>
                <a:gsLst>
                  <a:gs pos="9790">
                    <a:srgbClr val="FFFFFF"/>
                  </a:gs>
                  <a:gs pos="100000">
                    <a:srgbClr val="FFFFFF"/>
                  </a:gs>
                </a:gsLst>
                <a:lin ang="0" scaled="0"/>
              </a:gradFill>
              <a:latin typeface="Segoe UI Semibold"/>
              <a:ea typeface="MS PGothic" panose="020B0600070205080204" pitchFamily="34" charset="-128"/>
              <a:cs typeface="Segoe UI Semilight" panose="020B0402040204020203" pitchFamily="34" charset="0"/>
            </a:endParaRP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1"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          </a:t>
            </a: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1800" b="1"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     165k+ </a:t>
            </a:r>
            <a:r>
              <a:rPr kumimoji="0" lang="en-US" sz="1800" b="0" i="0" u="none" strike="noStrike" kern="1200" cap="none" spc="0" normalizeH="0" baseline="0" noProof="0">
                <a:ln>
                  <a:noFill/>
                </a:ln>
                <a:gradFill>
                  <a:gsLst>
                    <a:gs pos="9790">
                      <a:srgbClr val="FFFFFF"/>
                    </a:gs>
                    <a:gs pos="100000">
                      <a:srgbClr val="FFFFFF"/>
                    </a:gs>
                  </a:gsLst>
                  <a:lin ang="0" scaled="0"/>
                </a:gradFill>
                <a:effectLst/>
                <a:uLnTx/>
                <a:uFillTx/>
                <a:latin typeface="Segoe UI Semibold"/>
                <a:ea typeface="MS PGothic" panose="020B0600070205080204" pitchFamily="34" charset="-128"/>
                <a:cs typeface="Segoe UI Semilight" panose="020B0402040204020203" pitchFamily="34" charset="0"/>
              </a:rPr>
              <a:t>miles of fiber</a:t>
            </a:r>
          </a:p>
        </p:txBody>
      </p:sp>
    </p:spTree>
    <p:extLst>
      <p:ext uri="{BB962C8B-B14F-4D97-AF65-F5344CB8AC3E}">
        <p14:creationId xmlns:p14="http://schemas.microsoft.com/office/powerpoint/2010/main" val="1816290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16667E-7 -3.33333E-6 L 4.16667E-7 0.03542 " pathEditMode="relative" rAng="0" ptsTypes="AA">
                                      <p:cBhvr>
                                        <p:cTn id="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A4E81E4-F408-4080-AE76-39480466AEBD}"/>
              </a:ext>
              <a:ext uri="{C183D7F6-B498-43B3-948B-1728B52AA6E4}">
                <adec:decorative xmlns:adec="http://schemas.microsoft.com/office/drawing/2017/decorative" val="1"/>
              </a:ext>
            </a:extLst>
          </p:cNvPr>
          <p:cNvGrpSpPr/>
          <p:nvPr/>
        </p:nvGrpSpPr>
        <p:grpSpPr>
          <a:xfrm>
            <a:off x="721033" y="1936991"/>
            <a:ext cx="11316292" cy="4085703"/>
            <a:chOff x="721033" y="1784591"/>
            <a:chExt cx="11316292" cy="4085703"/>
          </a:xfrm>
        </p:grpSpPr>
        <p:grpSp>
          <p:nvGrpSpPr>
            <p:cNvPr id="2" name="Group 1" descr="Tools: Visual Studio, GitHub, PowerApps, Power BI">
              <a:extLst>
                <a:ext uri="{FF2B5EF4-FFF2-40B4-BE49-F238E27FC236}">
                  <a16:creationId xmlns:a16="http://schemas.microsoft.com/office/drawing/2014/main" id="{66514EC2-A508-418A-B02B-BD55C01C6F6E}"/>
                </a:ext>
              </a:extLst>
            </p:cNvPr>
            <p:cNvGrpSpPr/>
            <p:nvPr/>
          </p:nvGrpSpPr>
          <p:grpSpPr>
            <a:xfrm>
              <a:off x="10369452" y="3562288"/>
              <a:ext cx="1667873" cy="1815052"/>
              <a:chOff x="10369452" y="3562288"/>
              <a:chExt cx="1667873" cy="1815052"/>
            </a:xfrm>
          </p:grpSpPr>
          <p:sp>
            <p:nvSpPr>
              <p:cNvPr id="3" name="Rectangle 2" descr="Tools: Visual Studio, GitHub, PowerApps, Power BI">
                <a:extLst>
                  <a:ext uri="{FF2B5EF4-FFF2-40B4-BE49-F238E27FC236}">
                    <a16:creationId xmlns:a16="http://schemas.microsoft.com/office/drawing/2014/main" id="{53974EF3-3CAC-489E-9921-EC061A4C561F}"/>
                  </a:ext>
                </a:extLst>
              </p:cNvPr>
              <p:cNvSpPr/>
              <p:nvPr/>
            </p:nvSpPr>
            <p:spPr bwMode="auto">
              <a:xfrm>
                <a:off x="10369452" y="3562288"/>
                <a:ext cx="1313032"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Tools</a:t>
                </a:r>
              </a:p>
            </p:txBody>
          </p:sp>
          <p:sp>
            <p:nvSpPr>
              <p:cNvPr id="4" name="Rectangle 3">
                <a:extLst>
                  <a:ext uri="{FF2B5EF4-FFF2-40B4-BE49-F238E27FC236}">
                    <a16:creationId xmlns:a16="http://schemas.microsoft.com/office/drawing/2014/main" id="{2F1D52D1-5245-4E2D-97A6-238E55918C10}"/>
                  </a:ext>
                </a:extLst>
              </p:cNvPr>
              <p:cNvSpPr/>
              <p:nvPr/>
            </p:nvSpPr>
            <p:spPr bwMode="auto">
              <a:xfrm>
                <a:off x="10369452" y="3886201"/>
                <a:ext cx="1667873"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Visual Studio</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GitHub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Power Apps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Power BI</a:t>
                </a:r>
              </a:p>
            </p:txBody>
          </p:sp>
        </p:grpSp>
        <p:grpSp>
          <p:nvGrpSpPr>
            <p:cNvPr id="6" name="engineer assistance" descr="engineer, assistance">
              <a:extLst>
                <a:ext uri="{FF2B5EF4-FFF2-40B4-BE49-F238E27FC236}">
                  <a16:creationId xmlns:a16="http://schemas.microsoft.com/office/drawing/2014/main" id="{95B9C5EF-1889-4B03-84C7-094E199F70AC}"/>
                </a:ext>
              </a:extLst>
            </p:cNvPr>
            <p:cNvGrpSpPr/>
            <p:nvPr/>
          </p:nvGrpSpPr>
          <p:grpSpPr>
            <a:xfrm>
              <a:off x="10468397" y="3064694"/>
              <a:ext cx="467100" cy="467096"/>
              <a:chOff x="6337562" y="5744951"/>
              <a:chExt cx="435026" cy="435024"/>
            </a:xfrm>
          </p:grpSpPr>
          <p:sp>
            <p:nvSpPr>
              <p:cNvPr id="73" name="Freeform: Shape 72">
                <a:extLst>
                  <a:ext uri="{FF2B5EF4-FFF2-40B4-BE49-F238E27FC236}">
                    <a16:creationId xmlns:a16="http://schemas.microsoft.com/office/drawing/2014/main" id="{8073B347-607F-45DA-832F-3AC15D0006BA}"/>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D394EAC-CB74-4C99-A5EF-E9A0ED0E8EDA}"/>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1424045" y="2162213"/>
              <a:ext cx="8260283"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82177E43-988F-4F8B-8A29-972681CE7BF6}"/>
                </a:ext>
              </a:extLst>
            </p:cNvPr>
            <p:cNvSpPr/>
            <p:nvPr/>
          </p:nvSpPr>
          <p:spPr bwMode="auto">
            <a:xfrm>
              <a:off x="1508376" y="2208568"/>
              <a:ext cx="1487729"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Stack Hub</a:t>
              </a:r>
            </a:p>
          </p:txBody>
        </p:sp>
        <p:sp>
          <p:nvSpPr>
            <p:cNvPr id="9" name="Rectangle 8">
              <a:extLst>
                <a:ext uri="{FF2B5EF4-FFF2-40B4-BE49-F238E27FC236}">
                  <a16:creationId xmlns:a16="http://schemas.microsoft.com/office/drawing/2014/main" id="{28D2232A-38B2-430A-9100-50E33D08B75E}"/>
                </a:ext>
              </a:extLst>
            </p:cNvPr>
            <p:cNvSpPr/>
            <p:nvPr/>
          </p:nvSpPr>
          <p:spPr bwMode="auto">
            <a:xfrm>
              <a:off x="3151671" y="2193564"/>
              <a:ext cx="1550246"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Stack Edge</a:t>
              </a:r>
            </a:p>
          </p:txBody>
        </p:sp>
        <p:sp>
          <p:nvSpPr>
            <p:cNvPr id="10" name="Rectangle 9">
              <a:extLst>
                <a:ext uri="{FF2B5EF4-FFF2-40B4-BE49-F238E27FC236}">
                  <a16:creationId xmlns:a16="http://schemas.microsoft.com/office/drawing/2014/main" id="{15038AF4-DB09-4ABA-8DE1-9C005308C8B9}"/>
                </a:ext>
              </a:extLst>
            </p:cNvPr>
            <p:cNvSpPr/>
            <p:nvPr/>
          </p:nvSpPr>
          <p:spPr bwMode="auto">
            <a:xfrm>
              <a:off x="4852449" y="2208568"/>
              <a:ext cx="1239456"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Sphere</a:t>
              </a:r>
            </a:p>
          </p:txBody>
        </p:sp>
        <p:sp>
          <p:nvSpPr>
            <p:cNvPr id="11" name="Rectangle 10">
              <a:extLst>
                <a:ext uri="{FF2B5EF4-FFF2-40B4-BE49-F238E27FC236}">
                  <a16:creationId xmlns:a16="http://schemas.microsoft.com/office/drawing/2014/main" id="{B7A38689-7833-4EA5-BC2E-1C4B1B465592}"/>
                </a:ext>
              </a:extLst>
            </p:cNvPr>
            <p:cNvSpPr/>
            <p:nvPr/>
          </p:nvSpPr>
          <p:spPr bwMode="auto">
            <a:xfrm>
              <a:off x="1508376" y="1784591"/>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Edge Devices</a:t>
              </a:r>
            </a:p>
          </p:txBody>
        </p:sp>
        <p:sp>
          <p:nvSpPr>
            <p:cNvPr id="12" name="Rectangle 11">
              <a:extLst>
                <a:ext uri="{FF2B5EF4-FFF2-40B4-BE49-F238E27FC236}">
                  <a16:creationId xmlns:a16="http://schemas.microsoft.com/office/drawing/2014/main" id="{19D83484-8D50-43E1-A1E4-0EEAA09FE344}"/>
                </a:ext>
              </a:extLst>
            </p:cNvPr>
            <p:cNvSpPr/>
            <p:nvPr/>
          </p:nvSpPr>
          <p:spPr bwMode="auto">
            <a:xfrm>
              <a:off x="8200944" y="2208567"/>
              <a:ext cx="985029"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HoloLens </a:t>
              </a:r>
            </a:p>
          </p:txBody>
        </p:sp>
        <p:sp>
          <p:nvSpPr>
            <p:cNvPr id="13" name="Rectangle 12">
              <a:extLst>
                <a:ext uri="{FF2B5EF4-FFF2-40B4-BE49-F238E27FC236}">
                  <a16:creationId xmlns:a16="http://schemas.microsoft.com/office/drawing/2014/main" id="{A5056D3F-A801-478A-9E70-89F3C4E53AE5}"/>
                </a:ext>
              </a:extLst>
            </p:cNvPr>
            <p:cNvSpPr/>
            <p:nvPr/>
          </p:nvSpPr>
          <p:spPr bwMode="auto">
            <a:xfrm>
              <a:off x="6559174" y="2208567"/>
              <a:ext cx="1174502"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Kinect</a:t>
              </a:r>
            </a:p>
          </p:txBody>
        </p:sp>
        <p:cxnSp>
          <p:nvCxnSpPr>
            <p:cNvPr id="14" name="Straight Connector 13">
              <a:extLst>
                <a:ext uri="{FF2B5EF4-FFF2-40B4-BE49-F238E27FC236}">
                  <a16:creationId xmlns:a16="http://schemas.microsoft.com/office/drawing/2014/main" id="{ED5FCF05-89D9-411A-85C0-95AFA3F58017}"/>
                </a:ext>
              </a:extLst>
            </p:cNvPr>
            <p:cNvCxnSpPr>
              <a:cxnSpLocks/>
            </p:cNvCxnSpPr>
            <p:nvPr/>
          </p:nvCxnSpPr>
          <p:spPr>
            <a:xfrm>
              <a:off x="9684328" y="2148753"/>
              <a:ext cx="0" cy="3289898"/>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1FE4D7E8-17F4-4060-85C4-2669F75ABBF0}"/>
                </a:ext>
              </a:extLst>
            </p:cNvPr>
            <p:cNvSpPr/>
            <p:nvPr/>
          </p:nvSpPr>
          <p:spPr bwMode="auto">
            <a:xfrm>
              <a:off x="1517828" y="3267885"/>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Communication Services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Web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Mobile</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Mixed Reality</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Containers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Events + Integration</a:t>
              </a:r>
            </a:p>
          </p:txBody>
        </p:sp>
        <p:sp>
          <p:nvSpPr>
            <p:cNvPr id="16" name="Rectangle 15">
              <a:extLst>
                <a:ext uri="{FF2B5EF4-FFF2-40B4-BE49-F238E27FC236}">
                  <a16:creationId xmlns:a16="http://schemas.microsoft.com/office/drawing/2014/main" id="{48ABBCB9-20E6-4E18-9285-18E0F096876E}"/>
                </a:ext>
              </a:extLst>
            </p:cNvPr>
            <p:cNvSpPr/>
            <p:nvPr/>
          </p:nvSpPr>
          <p:spPr bwMode="auto">
            <a:xfrm>
              <a:off x="5047990" y="3267885"/>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Databases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Analytics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AI + Machine Learning</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Internet of Things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Media</a:t>
              </a:r>
            </a:p>
          </p:txBody>
        </p:sp>
        <p:sp>
          <p:nvSpPr>
            <p:cNvPr id="17" name="Rectangle 16">
              <a:extLst>
                <a:ext uri="{FF2B5EF4-FFF2-40B4-BE49-F238E27FC236}">
                  <a16:creationId xmlns:a16="http://schemas.microsoft.com/office/drawing/2014/main" id="{9761307F-6288-4070-B6A4-2FAB490A859A}"/>
                </a:ext>
              </a:extLst>
            </p:cNvPr>
            <p:cNvSpPr/>
            <p:nvPr/>
          </p:nvSpPr>
          <p:spPr bwMode="auto">
            <a:xfrm>
              <a:off x="1508374" y="2830363"/>
              <a:ext cx="4291421"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Serverless</a:t>
              </a:r>
            </a:p>
          </p:txBody>
        </p:sp>
        <p:sp>
          <p:nvSpPr>
            <p:cNvPr id="18" name="Rectangle 17">
              <a:extLst>
                <a:ext uri="{FF2B5EF4-FFF2-40B4-BE49-F238E27FC236}">
                  <a16:creationId xmlns:a16="http://schemas.microsoft.com/office/drawing/2014/main" id="{ECF91049-54F8-461C-B651-93DF61A86C36}"/>
                </a:ext>
              </a:extLst>
            </p:cNvPr>
            <p:cNvSpPr/>
            <p:nvPr/>
          </p:nvSpPr>
          <p:spPr bwMode="auto">
            <a:xfrm>
              <a:off x="1508374" y="5061029"/>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Infrastructure</a:t>
              </a:r>
            </a:p>
          </p:txBody>
        </p:sp>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a:off x="1412626" y="3226092"/>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97D3183B-DD54-4660-991D-1780BA19D9BA}"/>
                </a:ext>
              </a:extLst>
            </p:cNvPr>
            <p:cNvCxnSpPr>
              <a:cxnSpLocks/>
            </p:cNvCxnSpPr>
            <p:nvPr/>
          </p:nvCxnSpPr>
          <p:spPr>
            <a:xfrm>
              <a:off x="1412624" y="5438651"/>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1" name="Rectangle 20">
              <a:extLst>
                <a:ext uri="{FF2B5EF4-FFF2-40B4-BE49-F238E27FC236}">
                  <a16:creationId xmlns:a16="http://schemas.microsoft.com/office/drawing/2014/main" id="{BB6F0CB7-3E51-4249-AB91-3FF22BB61AA4}"/>
                </a:ext>
              </a:extLst>
            </p:cNvPr>
            <p:cNvSpPr/>
            <p:nvPr/>
          </p:nvSpPr>
          <p:spPr bwMode="auto">
            <a:xfrm>
              <a:off x="1508374" y="5491779"/>
              <a:ext cx="842207"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Compute</a:t>
              </a:r>
            </a:p>
          </p:txBody>
        </p:sp>
        <p:sp>
          <p:nvSpPr>
            <p:cNvPr id="22" name="Rectangle 21">
              <a:extLst>
                <a:ext uri="{FF2B5EF4-FFF2-40B4-BE49-F238E27FC236}">
                  <a16:creationId xmlns:a16="http://schemas.microsoft.com/office/drawing/2014/main" id="{A9E95040-1C1E-4EEF-A50B-5CC85E588FEA}"/>
                </a:ext>
              </a:extLst>
            </p:cNvPr>
            <p:cNvSpPr/>
            <p:nvPr/>
          </p:nvSpPr>
          <p:spPr bwMode="auto">
            <a:xfrm>
              <a:off x="3187840" y="5491779"/>
              <a:ext cx="1022887"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Networking</a:t>
              </a:r>
            </a:p>
          </p:txBody>
        </p:sp>
        <p:sp>
          <p:nvSpPr>
            <p:cNvPr id="23" name="Rectangle 22">
              <a:extLst>
                <a:ext uri="{FF2B5EF4-FFF2-40B4-BE49-F238E27FC236}">
                  <a16:creationId xmlns:a16="http://schemas.microsoft.com/office/drawing/2014/main" id="{1ACF571D-EACD-4842-9688-749D35E6E9F5}"/>
                </a:ext>
              </a:extLst>
            </p:cNvPr>
            <p:cNvSpPr/>
            <p:nvPr/>
          </p:nvSpPr>
          <p:spPr bwMode="auto">
            <a:xfrm>
              <a:off x="5047988" y="5491779"/>
              <a:ext cx="730756"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Storage</a:t>
              </a:r>
            </a:p>
          </p:txBody>
        </p:sp>
        <p:sp>
          <p:nvSpPr>
            <p:cNvPr id="24" name="Rectangle 23">
              <a:extLst>
                <a:ext uri="{FF2B5EF4-FFF2-40B4-BE49-F238E27FC236}">
                  <a16:creationId xmlns:a16="http://schemas.microsoft.com/office/drawing/2014/main" id="{6184933B-7FFB-4BA3-9F50-81763D6D692D}"/>
                </a:ext>
              </a:extLst>
            </p:cNvPr>
            <p:cNvSpPr/>
            <p:nvPr/>
          </p:nvSpPr>
          <p:spPr bwMode="auto">
            <a:xfrm>
              <a:off x="6616003" y="5491779"/>
              <a:ext cx="747679"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Security</a:t>
              </a:r>
            </a:p>
          </p:txBody>
        </p:sp>
        <p:sp>
          <p:nvSpPr>
            <p:cNvPr id="25" name="Rectangle 24">
              <a:extLst>
                <a:ext uri="{FF2B5EF4-FFF2-40B4-BE49-F238E27FC236}">
                  <a16:creationId xmlns:a16="http://schemas.microsoft.com/office/drawing/2014/main" id="{E5346E3A-0C6A-4C9C-8E30-44845DCB2FA0}"/>
                </a:ext>
              </a:extLst>
            </p:cNvPr>
            <p:cNvSpPr/>
            <p:nvPr/>
          </p:nvSpPr>
          <p:spPr bwMode="auto">
            <a:xfrm>
              <a:off x="8200942" y="5491779"/>
              <a:ext cx="722618"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Identity</a:t>
              </a:r>
            </a:p>
          </p:txBody>
        </p:sp>
        <p:grpSp>
          <p:nvGrpSpPr>
            <p:cNvPr id="26" name="Group 4" descr="nodes">
              <a:extLst>
                <a:ext uri="{FF2B5EF4-FFF2-40B4-BE49-F238E27FC236}">
                  <a16:creationId xmlns:a16="http://schemas.microsoft.com/office/drawing/2014/main" id="{7B91DC18-6AA4-4BE2-8460-1D57236B40DB}"/>
                </a:ext>
              </a:extLst>
            </p:cNvPr>
            <p:cNvGrpSpPr>
              <a:grpSpLocks noChangeAspect="1"/>
            </p:cNvGrpSpPr>
            <p:nvPr/>
          </p:nvGrpSpPr>
          <p:grpSpPr bwMode="auto">
            <a:xfrm>
              <a:off x="744670" y="2974482"/>
              <a:ext cx="499031" cy="497461"/>
              <a:chOff x="1016" y="765"/>
              <a:chExt cx="318" cy="317"/>
            </a:xfrm>
          </p:grpSpPr>
          <p:sp>
            <p:nvSpPr>
              <p:cNvPr id="58" name="AutoShape 3">
                <a:extLst>
                  <a:ext uri="{FF2B5EF4-FFF2-40B4-BE49-F238E27FC236}">
                    <a16:creationId xmlns:a16="http://schemas.microsoft.com/office/drawing/2014/main" id="{92106E31-739A-4C08-8986-1D40363730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F9C63E7C-F319-478F-B331-88178CC9032F}"/>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BD05163C-7CFD-45FF-8AFA-68B66F56AFD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7280E663-3873-44F1-BF96-5B2023DEFCB5}"/>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761CF0ED-B019-470F-9F83-435B79EE0DAB}"/>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5FD422DB-E160-4E21-966C-04278DAB2F65}"/>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39CF8C81-9BE5-4EBB-8664-66B963D260A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11">
                <a:extLst>
                  <a:ext uri="{FF2B5EF4-FFF2-40B4-BE49-F238E27FC236}">
                    <a16:creationId xmlns:a16="http://schemas.microsoft.com/office/drawing/2014/main" id="{9DEC30DE-1318-41E9-84D2-E7357C407BF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Oval 12">
                <a:extLst>
                  <a:ext uri="{FF2B5EF4-FFF2-40B4-BE49-F238E27FC236}">
                    <a16:creationId xmlns:a16="http://schemas.microsoft.com/office/drawing/2014/main" id="{C834AB93-66CC-4409-BE32-A9B6CF5A2C3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13">
                <a:extLst>
                  <a:ext uri="{FF2B5EF4-FFF2-40B4-BE49-F238E27FC236}">
                    <a16:creationId xmlns:a16="http://schemas.microsoft.com/office/drawing/2014/main" id="{5E5A1BCC-D443-4BCE-B4E6-C746514EFF8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14">
                <a:extLst>
                  <a:ext uri="{FF2B5EF4-FFF2-40B4-BE49-F238E27FC236}">
                    <a16:creationId xmlns:a16="http://schemas.microsoft.com/office/drawing/2014/main" id="{CF372B9B-6553-494B-8CC2-09743488152A}"/>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5">
                <a:extLst>
                  <a:ext uri="{FF2B5EF4-FFF2-40B4-BE49-F238E27FC236}">
                    <a16:creationId xmlns:a16="http://schemas.microsoft.com/office/drawing/2014/main" id="{96D6C485-692C-4F27-B72D-0AFDA2F6825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16">
                <a:extLst>
                  <a:ext uri="{FF2B5EF4-FFF2-40B4-BE49-F238E27FC236}">
                    <a16:creationId xmlns:a16="http://schemas.microsoft.com/office/drawing/2014/main" id="{EA7DB87B-F3D8-4093-AFA4-C1A567E3FB3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7">
                <a:extLst>
                  <a:ext uri="{FF2B5EF4-FFF2-40B4-BE49-F238E27FC236}">
                    <a16:creationId xmlns:a16="http://schemas.microsoft.com/office/drawing/2014/main" id="{419DFDA0-E6E3-449F-9ACC-C8DE1D9351D3}"/>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18">
                <a:extLst>
                  <a:ext uri="{FF2B5EF4-FFF2-40B4-BE49-F238E27FC236}">
                    <a16:creationId xmlns:a16="http://schemas.microsoft.com/office/drawing/2014/main" id="{537E0564-9BBF-4AF6-94B3-F0DA8CF4C5AC}"/>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79A07D2-08BE-4117-A7FA-5B9C725E8748}"/>
                </a:ext>
              </a:extLst>
            </p:cNvPr>
            <p:cNvGrpSpPr/>
            <p:nvPr/>
          </p:nvGrpSpPr>
          <p:grpSpPr>
            <a:xfrm>
              <a:off x="755763" y="5221210"/>
              <a:ext cx="464779" cy="443565"/>
              <a:chOff x="1319634" y="4653702"/>
              <a:chExt cx="376131" cy="358963"/>
            </a:xfrm>
          </p:grpSpPr>
          <p:sp>
            <p:nvSpPr>
              <p:cNvPr id="51" name="Oval 50">
                <a:extLst>
                  <a:ext uri="{FF2B5EF4-FFF2-40B4-BE49-F238E27FC236}">
                    <a16:creationId xmlns:a16="http://schemas.microsoft.com/office/drawing/2014/main" id="{FAE919FC-1710-47C9-B07F-2CE8DC13E1E9}"/>
                  </a:ext>
                </a:extLst>
              </p:cNvPr>
              <p:cNvSpPr/>
              <p:nvPr/>
            </p:nvSpPr>
            <p:spPr bwMode="auto">
              <a:xfrm>
                <a:off x="1384005" y="4656731"/>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D826C742-A70F-4EFD-BB6C-F68C157E332E}"/>
                  </a:ext>
                </a:extLst>
              </p:cNvPr>
              <p:cNvSpPr/>
              <p:nvPr/>
            </p:nvSpPr>
            <p:spPr bwMode="auto">
              <a:xfrm>
                <a:off x="1319634" y="4772849"/>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BA4EA2C-FC43-4F84-886F-46DDB2CB0887}"/>
                  </a:ext>
                </a:extLst>
              </p:cNvPr>
              <p:cNvSpPr/>
              <p:nvPr/>
            </p:nvSpPr>
            <p:spPr bwMode="auto">
              <a:xfrm>
                <a:off x="1455950" y="4772852"/>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Freeform: Shape 53">
                <a:extLst>
                  <a:ext uri="{FF2B5EF4-FFF2-40B4-BE49-F238E27FC236}">
                    <a16:creationId xmlns:a16="http://schemas.microsoft.com/office/drawing/2014/main" id="{6E3E80B8-54A2-4120-AD00-C9B1AC10E645}"/>
                  </a:ext>
                </a:extLst>
              </p:cNvPr>
              <p:cNvSpPr/>
              <p:nvPr/>
            </p:nvSpPr>
            <p:spPr bwMode="auto">
              <a:xfrm>
                <a:off x="1454720" y="4675156"/>
                <a:ext cx="103760" cy="197511"/>
              </a:xfrm>
              <a:custGeom>
                <a:avLst/>
                <a:gdLst>
                  <a:gd name="connsiteX0" fmla="*/ 138854 w 277707"/>
                  <a:gd name="connsiteY0" fmla="*/ 0 h 528629"/>
                  <a:gd name="connsiteX1" fmla="*/ 183474 w 277707"/>
                  <a:gd name="connsiteY1" fmla="*/ 36815 h 528629"/>
                  <a:gd name="connsiteX2" fmla="*/ 277707 w 277707"/>
                  <a:gd name="connsiteY2" fmla="*/ 264314 h 528629"/>
                  <a:gd name="connsiteX3" fmla="*/ 183474 w 277707"/>
                  <a:gd name="connsiteY3" fmla="*/ 491814 h 528629"/>
                  <a:gd name="connsiteX4" fmla="*/ 138854 w 277707"/>
                  <a:gd name="connsiteY4" fmla="*/ 528629 h 528629"/>
                  <a:gd name="connsiteX5" fmla="*/ 94234 w 277707"/>
                  <a:gd name="connsiteY5" fmla="*/ 491814 h 528629"/>
                  <a:gd name="connsiteX6" fmla="*/ 0 w 277707"/>
                  <a:gd name="connsiteY6" fmla="*/ 264314 h 528629"/>
                  <a:gd name="connsiteX7" fmla="*/ 94234 w 277707"/>
                  <a:gd name="connsiteY7" fmla="*/ 36815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07" h="528629">
                    <a:moveTo>
                      <a:pt x="138854" y="0"/>
                    </a:moveTo>
                    <a:lnTo>
                      <a:pt x="183474" y="36815"/>
                    </a:lnTo>
                    <a:cubicBezTo>
                      <a:pt x="241696" y="95037"/>
                      <a:pt x="277707" y="175470"/>
                      <a:pt x="277707" y="264314"/>
                    </a:cubicBezTo>
                    <a:cubicBezTo>
                      <a:pt x="277707" y="353158"/>
                      <a:pt x="241696" y="433591"/>
                      <a:pt x="183474" y="491814"/>
                    </a:cubicBezTo>
                    <a:lnTo>
                      <a:pt x="138854" y="528629"/>
                    </a:lnTo>
                    <a:lnTo>
                      <a:pt x="94234" y="491814"/>
                    </a:lnTo>
                    <a:cubicBezTo>
                      <a:pt x="36011" y="433591"/>
                      <a:pt x="0" y="353158"/>
                      <a:pt x="0" y="264314"/>
                    </a:cubicBezTo>
                    <a:cubicBezTo>
                      <a:pt x="0" y="175470"/>
                      <a:pt x="36011" y="95037"/>
                      <a:pt x="94234" y="36815"/>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009ACF75-36D4-45E6-B264-BA134E56BE87}"/>
                  </a:ext>
                </a:extLst>
              </p:cNvPr>
              <p:cNvSpPr/>
              <p:nvPr/>
            </p:nvSpPr>
            <p:spPr bwMode="auto">
              <a:xfrm>
                <a:off x="1457106" y="4653702"/>
                <a:ext cx="167079" cy="124005"/>
              </a:xfrm>
              <a:custGeom>
                <a:avLst/>
                <a:gdLst>
                  <a:gd name="connsiteX0" fmla="*/ 320108 w 447177"/>
                  <a:gd name="connsiteY0" fmla="*/ 0 h 331892"/>
                  <a:gd name="connsiteX1" fmla="*/ 445341 w 447177"/>
                  <a:gd name="connsiteY1" fmla="*/ 25284 h 331892"/>
                  <a:gd name="connsiteX2" fmla="*/ 447177 w 447177"/>
                  <a:gd name="connsiteY2" fmla="*/ 26280 h 331892"/>
                  <a:gd name="connsiteX3" fmla="*/ 442266 w 447177"/>
                  <a:gd name="connsiteY3" fmla="*/ 75000 h 331892"/>
                  <a:gd name="connsiteX4" fmla="*/ 127069 w 447177"/>
                  <a:gd name="connsiteY4" fmla="*/ 331892 h 331892"/>
                  <a:gd name="connsiteX5" fmla="*/ 1836 w 447177"/>
                  <a:gd name="connsiteY5" fmla="*/ 306609 h 331892"/>
                  <a:gd name="connsiteX6" fmla="*/ 0 w 447177"/>
                  <a:gd name="connsiteY6" fmla="*/ 305612 h 331892"/>
                  <a:gd name="connsiteX7" fmla="*/ 4912 w 447177"/>
                  <a:gd name="connsiteY7" fmla="*/ 256893 h 331892"/>
                  <a:gd name="connsiteX8" fmla="*/ 320108 w 447177"/>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77" h="331892">
                    <a:moveTo>
                      <a:pt x="320108" y="0"/>
                    </a:moveTo>
                    <a:cubicBezTo>
                      <a:pt x="364530" y="0"/>
                      <a:pt x="406849" y="9003"/>
                      <a:pt x="445341" y="25284"/>
                    </a:cubicBezTo>
                    <a:lnTo>
                      <a:pt x="447177" y="26280"/>
                    </a:lnTo>
                    <a:lnTo>
                      <a:pt x="442266" y="75000"/>
                    </a:lnTo>
                    <a:cubicBezTo>
                      <a:pt x="412265" y="221608"/>
                      <a:pt x="282546" y="331892"/>
                      <a:pt x="127069" y="331892"/>
                    </a:cubicBezTo>
                    <a:cubicBezTo>
                      <a:pt x="82647" y="331892"/>
                      <a:pt x="40328" y="322889"/>
                      <a:pt x="1836" y="306609"/>
                    </a:cubicBezTo>
                    <a:lnTo>
                      <a:pt x="0" y="305612"/>
                    </a:lnTo>
                    <a:lnTo>
                      <a:pt x="4912" y="256893"/>
                    </a:lnTo>
                    <a:cubicBezTo>
                      <a:pt x="34912" y="110285"/>
                      <a:pt x="164631" y="0"/>
                      <a:pt x="320108"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7E0F5E7-7535-4D09-B371-FE629C2CCE99}"/>
                  </a:ext>
                </a:extLst>
              </p:cNvPr>
              <p:cNvSpPr/>
              <p:nvPr/>
            </p:nvSpPr>
            <p:spPr bwMode="auto">
              <a:xfrm>
                <a:off x="1385374" y="4653702"/>
                <a:ext cx="173883" cy="124005"/>
              </a:xfrm>
              <a:custGeom>
                <a:avLst/>
                <a:gdLst>
                  <a:gd name="connsiteX0" fmla="*/ 146334 w 465388"/>
                  <a:gd name="connsiteY0" fmla="*/ 0 h 331892"/>
                  <a:gd name="connsiteX1" fmla="*/ 461531 w 465388"/>
                  <a:gd name="connsiteY1" fmla="*/ 256893 h 331892"/>
                  <a:gd name="connsiteX2" fmla="*/ 465388 w 465388"/>
                  <a:gd name="connsiteY2" fmla="*/ 295156 h 331892"/>
                  <a:gd name="connsiteX3" fmla="*/ 444287 w 465388"/>
                  <a:gd name="connsiteY3" fmla="*/ 306609 h 331892"/>
                  <a:gd name="connsiteX4" fmla="*/ 319054 w 465388"/>
                  <a:gd name="connsiteY4" fmla="*/ 331892 h 331892"/>
                  <a:gd name="connsiteX5" fmla="*/ 3858 w 465388"/>
                  <a:gd name="connsiteY5" fmla="*/ 75000 h 331892"/>
                  <a:gd name="connsiteX6" fmla="*/ 0 w 465388"/>
                  <a:gd name="connsiteY6" fmla="*/ 36737 h 331892"/>
                  <a:gd name="connsiteX7" fmla="*/ 21101 w 465388"/>
                  <a:gd name="connsiteY7" fmla="*/ 25284 h 331892"/>
                  <a:gd name="connsiteX8" fmla="*/ 146334 w 465388"/>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388" h="331892">
                    <a:moveTo>
                      <a:pt x="146334" y="0"/>
                    </a:moveTo>
                    <a:cubicBezTo>
                      <a:pt x="301811" y="0"/>
                      <a:pt x="431530" y="110285"/>
                      <a:pt x="461531" y="256893"/>
                    </a:cubicBezTo>
                    <a:lnTo>
                      <a:pt x="465388" y="295156"/>
                    </a:lnTo>
                    <a:lnTo>
                      <a:pt x="444287" y="306609"/>
                    </a:lnTo>
                    <a:cubicBezTo>
                      <a:pt x="405795" y="322889"/>
                      <a:pt x="363476" y="331892"/>
                      <a:pt x="319054" y="331892"/>
                    </a:cubicBezTo>
                    <a:cubicBezTo>
                      <a:pt x="163577" y="331892"/>
                      <a:pt x="33858" y="221608"/>
                      <a:pt x="3858" y="75000"/>
                    </a:cubicBezTo>
                    <a:lnTo>
                      <a:pt x="0" y="36737"/>
                    </a:lnTo>
                    <a:lnTo>
                      <a:pt x="21101" y="25284"/>
                    </a:lnTo>
                    <a:cubicBezTo>
                      <a:pt x="59593" y="9003"/>
                      <a:pt x="101912" y="0"/>
                      <a:pt x="146334"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7EF2706C-1BE9-4959-8220-7B0D17DED6E4}"/>
                  </a:ext>
                </a:extLst>
              </p:cNvPr>
              <p:cNvSpPr/>
              <p:nvPr/>
            </p:nvSpPr>
            <p:spPr bwMode="auto">
              <a:xfrm>
                <a:off x="1454820" y="4676486"/>
                <a:ext cx="101939" cy="101221"/>
              </a:xfrm>
              <a:custGeom>
                <a:avLst/>
                <a:gdLst>
                  <a:gd name="connsiteX0" fmla="*/ 51177 w 101939"/>
                  <a:gd name="connsiteY0" fmla="*/ 0 h 101221"/>
                  <a:gd name="connsiteX1" fmla="*/ 59311 w 101939"/>
                  <a:gd name="connsiteY1" fmla="*/ 4666 h 101221"/>
                  <a:gd name="connsiteX2" fmla="*/ 100614 w 101939"/>
                  <a:gd name="connsiteY2" fmla="*/ 73199 h 101221"/>
                  <a:gd name="connsiteX3" fmla="*/ 101939 w 101939"/>
                  <a:gd name="connsiteY3" fmla="*/ 86340 h 101221"/>
                  <a:gd name="connsiteX4" fmla="*/ 91539 w 101939"/>
                  <a:gd name="connsiteY4" fmla="*/ 92306 h 101221"/>
                  <a:gd name="connsiteX5" fmla="*/ 47381 w 101939"/>
                  <a:gd name="connsiteY5" fmla="*/ 101221 h 101221"/>
                  <a:gd name="connsiteX6" fmla="*/ 3223 w 101939"/>
                  <a:gd name="connsiteY6" fmla="*/ 92306 h 101221"/>
                  <a:gd name="connsiteX7" fmla="*/ 0 w 101939"/>
                  <a:gd name="connsiteY7" fmla="*/ 90457 h 101221"/>
                  <a:gd name="connsiteX8" fmla="*/ 1740 w 101939"/>
                  <a:gd name="connsiteY8" fmla="*/ 73199 h 101221"/>
                  <a:gd name="connsiteX9" fmla="*/ 43043 w 101939"/>
                  <a:gd name="connsiteY9" fmla="*/ 4666 h 1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39" h="101221">
                    <a:moveTo>
                      <a:pt x="51177" y="0"/>
                    </a:moveTo>
                    <a:lnTo>
                      <a:pt x="59311" y="4666"/>
                    </a:lnTo>
                    <a:cubicBezTo>
                      <a:pt x="80090" y="21815"/>
                      <a:pt x="95009" y="45811"/>
                      <a:pt x="100614" y="73199"/>
                    </a:cubicBezTo>
                    <a:lnTo>
                      <a:pt x="101939" y="86340"/>
                    </a:lnTo>
                    <a:lnTo>
                      <a:pt x="91539" y="92306"/>
                    </a:lnTo>
                    <a:lnTo>
                      <a:pt x="47381" y="101221"/>
                    </a:lnTo>
                    <a:lnTo>
                      <a:pt x="3223" y="92306"/>
                    </a:lnTo>
                    <a:lnTo>
                      <a:pt x="0" y="90457"/>
                    </a:lnTo>
                    <a:lnTo>
                      <a:pt x="1740" y="73199"/>
                    </a:lnTo>
                    <a:cubicBezTo>
                      <a:pt x="7345" y="45811"/>
                      <a:pt x="22264" y="21815"/>
                      <a:pt x="43043" y="466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267D44F3-B999-48B8-956C-02371B2FFA63}"/>
                </a:ext>
              </a:extLst>
            </p:cNvPr>
            <p:cNvGrpSpPr/>
            <p:nvPr/>
          </p:nvGrpSpPr>
          <p:grpSpPr>
            <a:xfrm>
              <a:off x="721033" y="1967345"/>
              <a:ext cx="508846" cy="375058"/>
              <a:chOff x="1289855" y="5585222"/>
              <a:chExt cx="426534" cy="314388"/>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9" name="Straight Connector 28">
              <a:extLst>
                <a:ext uri="{FF2B5EF4-FFF2-40B4-BE49-F238E27FC236}">
                  <a16:creationId xmlns:a16="http://schemas.microsoft.com/office/drawing/2014/main" id="{3B1A869D-39EC-4508-94CD-72A08D3601F6}"/>
                </a:ext>
              </a:extLst>
            </p:cNvPr>
            <p:cNvCxnSpPr>
              <a:cxnSpLocks/>
            </p:cNvCxnSpPr>
            <p:nvPr/>
          </p:nvCxnSpPr>
          <p:spPr>
            <a:xfrm>
              <a:off x="9682163" y="3727521"/>
              <a:ext cx="563273"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6" name="Title 75">
            <a:extLst>
              <a:ext uri="{FF2B5EF4-FFF2-40B4-BE49-F238E27FC236}">
                <a16:creationId xmlns:a16="http://schemas.microsoft.com/office/drawing/2014/main" id="{49C522D0-AE9A-4512-90D3-6AE529BE6F4A}"/>
              </a:ext>
            </a:extLst>
          </p:cNvPr>
          <p:cNvSpPr>
            <a:spLocks noGrp="1"/>
          </p:cNvSpPr>
          <p:nvPr>
            <p:ph type="title" idx="4294967295"/>
          </p:nvPr>
        </p:nvSpPr>
        <p:spPr>
          <a:xfrm>
            <a:off x="4321957" y="906701"/>
            <a:ext cx="3548087" cy="7078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What is Azure?</a:t>
            </a:r>
            <a:endPar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1566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grpId="1" nodeType="withEffect">
                                  <p:stCondLst>
                                    <p:cond delay="0"/>
                                  </p:stCondLst>
                                  <p:childTnLst>
                                    <p:animMotion origin="layout" path="M 0 3.7037E-6 L 0 0.01898 " pathEditMode="relative" rAng="0" ptsTypes="AA">
                                      <p:cBhvr>
                                        <p:cTn id="9" dur="500" spd="-100000" fill="hold"/>
                                        <p:tgtEl>
                                          <p:spTgt spid="76"/>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100"/>
                                  </p:stCondLst>
                                  <p:childTnLst>
                                    <p:animMotion origin="layout" path="M 2.91667E-6 -4.07407E-6 L 2.91667E-6 0.01899 " pathEditMode="relative" rAng="0" ptsTypes="AA">
                                      <p:cBhvr>
                                        <p:cTn id="14" dur="500" spd="-100000" fill="hold"/>
                                        <p:tgtEl>
                                          <p:spTgt spid="3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earth from space&#10;&#10;Description automatically generated">
            <a:extLst>
              <a:ext uri="{FF2B5EF4-FFF2-40B4-BE49-F238E27FC236}">
                <a16:creationId xmlns:a16="http://schemas.microsoft.com/office/drawing/2014/main" id="{A19D7B82-381A-4B88-9DAF-768C86E4E180}"/>
              </a:ext>
            </a:extLst>
          </p:cNvPr>
          <p:cNvPicPr>
            <a:picLocks noChangeAspect="1"/>
          </p:cNvPicPr>
          <p:nvPr/>
        </p:nvPicPr>
        <p:blipFill rotWithShape="1">
          <a:blip r:embed="rId3"/>
          <a:srcRect t="-139" b="32381"/>
          <a:stretch/>
        </p:blipFill>
        <p:spPr>
          <a:xfrm>
            <a:off x="-887" y="1349828"/>
            <a:ext cx="12193773" cy="5508171"/>
          </a:xfrm>
          <a:prstGeom prst="rect">
            <a:avLst/>
          </a:prstGeom>
        </p:spPr>
      </p:pic>
      <p:sp>
        <p:nvSpPr>
          <p:cNvPr id="6" name="Rectangle 5">
            <a:extLst>
              <a:ext uri="{FF2B5EF4-FFF2-40B4-BE49-F238E27FC236}">
                <a16:creationId xmlns:a16="http://schemas.microsoft.com/office/drawing/2014/main" id="{EFAEE814-4A7F-4A47-8ADF-BC8AE98C07CB}"/>
              </a:ext>
              <a:ext uri="{C183D7F6-B498-43B3-948B-1728B52AA6E4}">
                <adec:decorative xmlns:adec="http://schemas.microsoft.com/office/drawing/2017/decorative" val="1"/>
              </a:ext>
            </a:extLst>
          </p:cNvPr>
          <p:cNvSpPr/>
          <p:nvPr/>
        </p:nvSpPr>
        <p:spPr bwMode="auto">
          <a:xfrm>
            <a:off x="0" y="1335314"/>
            <a:ext cx="12192000" cy="5522686"/>
          </a:xfrm>
          <a:prstGeom prst="rect">
            <a:avLst/>
          </a:prstGeom>
          <a:gradFill>
            <a:gsLst>
              <a:gs pos="4000">
                <a:schemeClr val="bg1"/>
              </a:gs>
              <a:gs pos="52000">
                <a:schemeClr val="bg1">
                  <a:alpha val="70000"/>
                </a:schemeClr>
              </a:gs>
              <a:gs pos="100000">
                <a:schemeClr val="bg1">
                  <a:alpha val="3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97716A2F-0E41-46B5-9DE7-20FC0A6B1446}"/>
              </a:ext>
            </a:extLst>
          </p:cNvPr>
          <p:cNvSpPr txBox="1">
            <a:spLocks noGrp="1"/>
          </p:cNvSpPr>
          <p:nvPr>
            <p:ph type="title" idx="4294967295"/>
          </p:nvPr>
        </p:nvSpPr>
        <p:spPr>
          <a:xfrm>
            <a:off x="3628210" y="899085"/>
            <a:ext cx="4935582" cy="677108"/>
          </a:xfrm>
          <a:prstGeom prst="rect">
            <a:avLst/>
          </a:prstGeom>
          <a:solidFill>
            <a:schemeClr val="bg1">
              <a:alpha val="65000"/>
            </a:schemeClr>
          </a:solid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1068736" rtl="0" eaLnBrk="1" fontAlgn="auto" latinLnBrk="0" hangingPunct="1">
              <a:lnSpc>
                <a:spcPct val="100000"/>
              </a:lnSpc>
              <a:spcBef>
                <a:spcPct val="20000"/>
              </a:spcBef>
              <a:spcAft>
                <a:spcPts val="0"/>
              </a:spcAft>
              <a:buClrTx/>
              <a:buSzPct val="90000"/>
              <a:buFontTx/>
              <a:buNone/>
              <a:tabLst/>
              <a:defRPr/>
            </a:pPr>
            <a:r>
              <a:rPr kumimoji="0" lang="en-US" sz="4400" b="0" i="0" u="none" strike="noStrike" kern="1200" cap="none" spc="-15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Innovation approach</a:t>
            </a:r>
            <a:endParaRPr kumimoji="0" lang="en-US" sz="4400" b="0" i="0" u="none" strike="noStrike" kern="1200" cap="none" spc="-10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p:txBody>
      </p:sp>
      <p:sp>
        <p:nvSpPr>
          <p:cNvPr id="7" name="Trust &amp; Security">
            <a:extLst>
              <a:ext uri="{FF2B5EF4-FFF2-40B4-BE49-F238E27FC236}">
                <a16:creationId xmlns:a16="http://schemas.microsoft.com/office/drawing/2014/main" id="{7787E38D-AD79-4928-A057-16AF4218F665}"/>
              </a:ext>
            </a:extLst>
          </p:cNvPr>
          <p:cNvSpPr/>
          <p:nvPr/>
        </p:nvSpPr>
        <p:spPr>
          <a:xfrm>
            <a:off x="7847801" y="2385460"/>
            <a:ext cx="1367362" cy="332399"/>
          </a:xfrm>
          <a:prstGeom prst="rect">
            <a:avLst/>
          </a:prstGeom>
          <a:ln w="15875">
            <a:noFill/>
          </a:ln>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a:ln>
                  <a:noFill/>
                </a:ln>
                <a:gradFill>
                  <a:gsLst>
                    <a:gs pos="6796">
                      <a:srgbClr val="FFFFFF"/>
                    </a:gs>
                    <a:gs pos="22330">
                      <a:srgbClr val="FFFFFF"/>
                    </a:gs>
                  </a:gsLst>
                  <a:lin ang="5400000" scaled="1"/>
                </a:gradFill>
                <a:effectLst/>
                <a:uLnTx/>
                <a:uFillTx/>
                <a:latin typeface="Segoe UI Semibold"/>
                <a:ea typeface="+mn-ea"/>
                <a:cs typeface="+mn-cs"/>
              </a:rPr>
              <a:t>Horizon 3</a:t>
            </a:r>
          </a:p>
        </p:txBody>
      </p:sp>
      <p:sp>
        <p:nvSpPr>
          <p:cNvPr id="8" name="Trust &amp; Security">
            <a:extLst>
              <a:ext uri="{FF2B5EF4-FFF2-40B4-BE49-F238E27FC236}">
                <a16:creationId xmlns:a16="http://schemas.microsoft.com/office/drawing/2014/main" id="{27B989A5-C1F7-49C9-A67C-8E2458B56F12}"/>
              </a:ext>
            </a:extLst>
          </p:cNvPr>
          <p:cNvSpPr/>
          <p:nvPr/>
        </p:nvSpPr>
        <p:spPr>
          <a:xfrm>
            <a:off x="5374386" y="3169233"/>
            <a:ext cx="1367362"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a:ln>
                  <a:noFill/>
                </a:ln>
                <a:gradFill>
                  <a:gsLst>
                    <a:gs pos="6796">
                      <a:srgbClr val="FFFFFF"/>
                    </a:gs>
                    <a:gs pos="22330">
                      <a:srgbClr val="FFFFFF"/>
                    </a:gs>
                  </a:gsLst>
                  <a:lin ang="5400000" scaled="1"/>
                </a:gradFill>
                <a:effectLst/>
                <a:uLnTx/>
                <a:uFillTx/>
                <a:latin typeface="Segoe UI Semibold"/>
                <a:ea typeface="+mn-ea"/>
                <a:cs typeface="+mn-cs"/>
              </a:rPr>
              <a:t>Horizon 2</a:t>
            </a:r>
          </a:p>
        </p:txBody>
      </p:sp>
      <p:sp>
        <p:nvSpPr>
          <p:cNvPr id="9" name="Trust &amp; Security">
            <a:extLst>
              <a:ext uri="{FF2B5EF4-FFF2-40B4-BE49-F238E27FC236}">
                <a16:creationId xmlns:a16="http://schemas.microsoft.com/office/drawing/2014/main" id="{695E74F8-8FFA-4CF5-B50C-6AEC86348E4C}"/>
              </a:ext>
            </a:extLst>
          </p:cNvPr>
          <p:cNvSpPr/>
          <p:nvPr/>
        </p:nvSpPr>
        <p:spPr>
          <a:xfrm>
            <a:off x="2983556" y="3953006"/>
            <a:ext cx="1319272"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a:ln>
                  <a:noFill/>
                </a:ln>
                <a:gradFill>
                  <a:gsLst>
                    <a:gs pos="6796">
                      <a:srgbClr val="FFFFFF"/>
                    </a:gs>
                    <a:gs pos="22330">
                      <a:srgbClr val="FFFFFF"/>
                    </a:gs>
                  </a:gsLst>
                  <a:lin ang="5400000" scaled="1"/>
                </a:gradFill>
                <a:effectLst/>
                <a:uLnTx/>
                <a:uFillTx/>
                <a:latin typeface="Segoe UI Semibold"/>
                <a:ea typeface="+mn-ea"/>
                <a:cs typeface="+mn-cs"/>
              </a:rPr>
              <a:t>Horizon 1</a:t>
            </a:r>
          </a:p>
        </p:txBody>
      </p:sp>
      <p:sp>
        <p:nvSpPr>
          <p:cNvPr id="20" name="TextBox 19">
            <a:extLst>
              <a:ext uri="{FF2B5EF4-FFF2-40B4-BE49-F238E27FC236}">
                <a16:creationId xmlns:a16="http://schemas.microsoft.com/office/drawing/2014/main" id="{FF3A987C-8A67-4AFD-8838-29DDAED67C6B}"/>
              </a:ext>
            </a:extLst>
          </p:cNvPr>
          <p:cNvSpPr txBox="1"/>
          <p:nvPr/>
        </p:nvSpPr>
        <p:spPr>
          <a:xfrm>
            <a:off x="7541628" y="3399714"/>
            <a:ext cx="1979709" cy="492443"/>
          </a:xfrm>
          <a:prstGeom prst="rect">
            <a:avLst/>
          </a:prstGeom>
          <a:noFill/>
        </p:spPr>
        <p:txBody>
          <a:bodyPr wrap="none" lIns="0" tIns="0" rIns="0" bIns="0" rtlCol="0" anchor="ctr">
            <a:spAutoFit/>
          </a:bodyPr>
          <a:lstStyle/>
          <a:p>
            <a:pPr algn="ctr"/>
            <a:r>
              <a:rPr lang="en-US" sz="1600">
                <a:gradFill>
                  <a:gsLst>
                    <a:gs pos="2917">
                      <a:srgbClr val="50E6FF"/>
                    </a:gs>
                    <a:gs pos="30000">
                      <a:srgbClr val="50E6FF"/>
                    </a:gs>
                  </a:gsLst>
                  <a:lin ang="5400000" scaled="0"/>
                </a:gradFill>
                <a:latin typeface="Segoe UI Semibold"/>
              </a:rPr>
              <a:t>Quantum Computing</a:t>
            </a:r>
          </a:p>
          <a:p>
            <a:pPr algn="ctr"/>
            <a:r>
              <a:rPr lang="en-US" sz="1600">
                <a:gradFill>
                  <a:gsLst>
                    <a:gs pos="2917">
                      <a:srgbClr val="50E6FF"/>
                    </a:gs>
                    <a:gs pos="30000">
                      <a:srgbClr val="50E6FF"/>
                    </a:gs>
                  </a:gsLst>
                  <a:lin ang="5400000" scaled="0"/>
                </a:gradFill>
                <a:latin typeface="Segoe UI Semibold"/>
              </a:rPr>
              <a:t>Glass Storage</a:t>
            </a:r>
          </a:p>
        </p:txBody>
      </p:sp>
      <p:sp>
        <p:nvSpPr>
          <p:cNvPr id="21" name="TextBox 20">
            <a:extLst>
              <a:ext uri="{FF2B5EF4-FFF2-40B4-BE49-F238E27FC236}">
                <a16:creationId xmlns:a16="http://schemas.microsoft.com/office/drawing/2014/main" id="{B6614972-E26E-4E70-9998-19885FF8E752}"/>
              </a:ext>
            </a:extLst>
          </p:cNvPr>
          <p:cNvSpPr txBox="1"/>
          <p:nvPr/>
        </p:nvSpPr>
        <p:spPr>
          <a:xfrm>
            <a:off x="5101940" y="4133916"/>
            <a:ext cx="1912255" cy="492443"/>
          </a:xfrm>
          <a:prstGeom prst="rect">
            <a:avLst/>
          </a:prstGeom>
          <a:noFill/>
        </p:spPr>
        <p:txBody>
          <a:bodyPr wrap="none" lIns="0" tIns="0" rIns="0" bIns="0" rtlCol="0" anchor="ctr">
            <a:spAutoFit/>
          </a:bodyPr>
          <a:lstStyle/>
          <a:p>
            <a:pPr algn="ctr"/>
            <a:r>
              <a:rPr lang="en-US" sz="1600">
                <a:gradFill>
                  <a:gsLst>
                    <a:gs pos="2917">
                      <a:srgbClr val="50E6FF"/>
                    </a:gs>
                    <a:gs pos="30000">
                      <a:srgbClr val="50E6FF"/>
                    </a:gs>
                  </a:gsLst>
                  <a:lin ang="5400000" scaled="0"/>
                </a:gradFill>
                <a:latin typeface="Segoe UI Semibold"/>
              </a:rPr>
              <a:t>Artificial Intelligence</a:t>
            </a:r>
          </a:p>
          <a:p>
            <a:pPr algn="ctr"/>
            <a:r>
              <a:rPr lang="en-US" sz="1600">
                <a:gradFill>
                  <a:gsLst>
                    <a:gs pos="2917">
                      <a:srgbClr val="50E6FF"/>
                    </a:gs>
                    <a:gs pos="30000">
                      <a:srgbClr val="50E6FF"/>
                    </a:gs>
                  </a:gsLst>
                  <a:lin ang="5400000" scaled="0"/>
                </a:gradFill>
                <a:latin typeface="Segoe UI Semibold"/>
              </a:rPr>
              <a:t>Mixed Reality</a:t>
            </a:r>
          </a:p>
        </p:txBody>
      </p:sp>
      <p:sp>
        <p:nvSpPr>
          <p:cNvPr id="22" name="TextBox 21">
            <a:extLst>
              <a:ext uri="{FF2B5EF4-FFF2-40B4-BE49-F238E27FC236}">
                <a16:creationId xmlns:a16="http://schemas.microsoft.com/office/drawing/2014/main" id="{2503D609-ABD7-46C9-B7B0-6CEEEE83C039}"/>
              </a:ext>
            </a:extLst>
          </p:cNvPr>
          <p:cNvSpPr txBox="1"/>
          <p:nvPr/>
        </p:nvSpPr>
        <p:spPr>
          <a:xfrm>
            <a:off x="2710341" y="4865200"/>
            <a:ext cx="1865703" cy="492443"/>
          </a:xfrm>
          <a:prstGeom prst="rect">
            <a:avLst/>
          </a:prstGeom>
          <a:noFill/>
        </p:spPr>
        <p:txBody>
          <a:bodyPr wrap="none" lIns="0" tIns="0" rIns="0" bIns="0" rtlCol="0" anchor="ctr">
            <a:spAutoFit/>
          </a:bodyPr>
          <a:lstStyle/>
          <a:p>
            <a:pPr algn="ctr"/>
            <a:r>
              <a:rPr lang="en-US" sz="1600">
                <a:gradFill>
                  <a:gsLst>
                    <a:gs pos="2917">
                      <a:srgbClr val="50E6FF"/>
                    </a:gs>
                    <a:gs pos="30000">
                      <a:srgbClr val="50E6FF"/>
                    </a:gs>
                  </a:gsLst>
                  <a:lin ang="5400000" scaled="0"/>
                </a:gradFill>
                <a:latin typeface="Segoe UI Semibold"/>
              </a:rPr>
              <a:t>Cloud Infrastructure</a:t>
            </a:r>
          </a:p>
          <a:p>
            <a:pPr algn="ctr"/>
            <a:r>
              <a:rPr lang="en-US" sz="1600">
                <a:gradFill>
                  <a:gsLst>
                    <a:gs pos="2917">
                      <a:srgbClr val="50E6FF"/>
                    </a:gs>
                    <a:gs pos="30000">
                      <a:srgbClr val="50E6FF"/>
                    </a:gs>
                  </a:gsLst>
                  <a:lin ang="5400000" scaled="0"/>
                </a:gradFill>
                <a:latin typeface="Segoe UI Semibold"/>
              </a:rPr>
              <a:t>Managed databases</a:t>
            </a:r>
            <a:endParaRPr lang="en-US" sz="1400">
              <a:gradFill>
                <a:gsLst>
                  <a:gs pos="2917">
                    <a:srgbClr val="50E6FF"/>
                  </a:gs>
                  <a:gs pos="30000">
                    <a:srgbClr val="50E6FF"/>
                  </a:gs>
                </a:gsLst>
                <a:lin ang="5400000" scaled="0"/>
              </a:gradFill>
              <a:latin typeface="Segoe UI Semibold"/>
            </a:endParaRPr>
          </a:p>
        </p:txBody>
      </p:sp>
      <p:grpSp>
        <p:nvGrpSpPr>
          <p:cNvPr id="12" name="Group 11" descr="Represents the future of Azure capabilities">
            <a:extLst>
              <a:ext uri="{FF2B5EF4-FFF2-40B4-BE49-F238E27FC236}">
                <a16:creationId xmlns:a16="http://schemas.microsoft.com/office/drawing/2014/main" id="{FEA179FA-CBEE-4C0A-9598-6E170D55ACC6}"/>
              </a:ext>
            </a:extLst>
          </p:cNvPr>
          <p:cNvGrpSpPr/>
          <p:nvPr/>
        </p:nvGrpSpPr>
        <p:grpSpPr>
          <a:xfrm>
            <a:off x="2933700" y="2688788"/>
            <a:ext cx="6442561" cy="2064187"/>
            <a:chOff x="2933700" y="2688788"/>
            <a:chExt cx="6442561" cy="2064187"/>
          </a:xfrm>
        </p:grpSpPr>
        <p:cxnSp>
          <p:nvCxnSpPr>
            <p:cNvPr id="16" name="Straight Connector 15">
              <a:extLst>
                <a:ext uri="{FF2B5EF4-FFF2-40B4-BE49-F238E27FC236}">
                  <a16:creationId xmlns:a16="http://schemas.microsoft.com/office/drawing/2014/main" id="{205F22AA-26D5-4A14-B20A-B38F9A0980E3}"/>
                </a:ext>
              </a:extLst>
            </p:cNvPr>
            <p:cNvCxnSpPr>
              <a:cxnSpLocks/>
            </p:cNvCxnSpPr>
            <p:nvPr/>
          </p:nvCxnSpPr>
          <p:spPr>
            <a:xfrm flipH="1">
              <a:off x="2933700" y="2716632"/>
              <a:ext cx="6442561" cy="2036343"/>
            </a:xfrm>
            <a:prstGeom prst="line">
              <a:avLst/>
            </a:prstGeom>
            <a:ln w="19050">
              <a:gradFill flip="none" rotWithShape="1">
                <a:gsLst>
                  <a:gs pos="0">
                    <a:schemeClr val="accent1"/>
                  </a:gs>
                  <a:gs pos="53000">
                    <a:schemeClr val="accent2"/>
                  </a:gs>
                  <a:gs pos="100000">
                    <a:schemeClr val="accent2">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28">
              <a:extLst>
                <a:ext uri="{FF2B5EF4-FFF2-40B4-BE49-F238E27FC236}">
                  <a16:creationId xmlns:a16="http://schemas.microsoft.com/office/drawing/2014/main" id="{91730BD9-E0EC-4A1F-92CE-936D6B96A7DC}"/>
                </a:ext>
              </a:extLst>
            </p:cNvPr>
            <p:cNvSpPr/>
            <p:nvPr/>
          </p:nvSpPr>
          <p:spPr bwMode="auto">
            <a:xfrm rot="7177564">
              <a:off x="9272198" y="2688788"/>
              <a:ext cx="93286" cy="93286"/>
            </a:xfrm>
            <a:custGeom>
              <a:avLst/>
              <a:gdLst>
                <a:gd name="connsiteX0" fmla="*/ 0 w 667657"/>
                <a:gd name="connsiteY0" fmla="*/ 0 h 667657"/>
                <a:gd name="connsiteX1" fmla="*/ 667657 w 667657"/>
                <a:gd name="connsiteY1" fmla="*/ 0 h 667657"/>
                <a:gd name="connsiteX2" fmla="*/ 667657 w 667657"/>
                <a:gd name="connsiteY2" fmla="*/ 667657 h 667657"/>
                <a:gd name="connsiteX3" fmla="*/ 0 w 667657"/>
                <a:gd name="connsiteY3" fmla="*/ 667657 h 667657"/>
                <a:gd name="connsiteX4" fmla="*/ 0 w 667657"/>
                <a:gd name="connsiteY4" fmla="*/ 0 h 667657"/>
                <a:gd name="connsiteX0" fmla="*/ 667657 w 759097"/>
                <a:gd name="connsiteY0" fmla="*/ 667657 h 759097"/>
                <a:gd name="connsiteX1" fmla="*/ 0 w 759097"/>
                <a:gd name="connsiteY1" fmla="*/ 667657 h 759097"/>
                <a:gd name="connsiteX2" fmla="*/ 0 w 759097"/>
                <a:gd name="connsiteY2" fmla="*/ 0 h 759097"/>
                <a:gd name="connsiteX3" fmla="*/ 667657 w 759097"/>
                <a:gd name="connsiteY3" fmla="*/ 0 h 759097"/>
                <a:gd name="connsiteX4" fmla="*/ 759097 w 759097"/>
                <a:gd name="connsiteY4" fmla="*/ 759097 h 759097"/>
                <a:gd name="connsiteX0" fmla="*/ 667657 w 667657"/>
                <a:gd name="connsiteY0" fmla="*/ 667657 h 667657"/>
                <a:gd name="connsiteX1" fmla="*/ 0 w 667657"/>
                <a:gd name="connsiteY1" fmla="*/ 667657 h 667657"/>
                <a:gd name="connsiteX2" fmla="*/ 0 w 667657"/>
                <a:gd name="connsiteY2" fmla="*/ 0 h 667657"/>
                <a:gd name="connsiteX3" fmla="*/ 667657 w 667657"/>
                <a:gd name="connsiteY3" fmla="*/ 0 h 667657"/>
                <a:gd name="connsiteX0" fmla="*/ 0 w 667657"/>
                <a:gd name="connsiteY0" fmla="*/ 667657 h 667657"/>
                <a:gd name="connsiteX1" fmla="*/ 0 w 667657"/>
                <a:gd name="connsiteY1" fmla="*/ 0 h 667657"/>
                <a:gd name="connsiteX2" fmla="*/ 667657 w 667657"/>
                <a:gd name="connsiteY2" fmla="*/ 0 h 667657"/>
              </a:gdLst>
              <a:ahLst/>
              <a:cxnLst>
                <a:cxn ang="0">
                  <a:pos x="connsiteX0" y="connsiteY0"/>
                </a:cxn>
                <a:cxn ang="0">
                  <a:pos x="connsiteX1" y="connsiteY1"/>
                </a:cxn>
                <a:cxn ang="0">
                  <a:pos x="connsiteX2" y="connsiteY2"/>
                </a:cxn>
              </a:cxnLst>
              <a:rect l="l" t="t" r="r" b="b"/>
              <a:pathLst>
                <a:path w="667657" h="667657">
                  <a:moveTo>
                    <a:pt x="0" y="667657"/>
                  </a:moveTo>
                  <a:lnTo>
                    <a:pt x="0" y="0"/>
                  </a:lnTo>
                  <a:lnTo>
                    <a:pt x="667657" y="0"/>
                  </a:lnTo>
                </a:path>
              </a:pathLst>
            </a:custGeom>
            <a:ln w="19050">
              <a:gradFill flip="none" rotWithShape="1">
                <a:gsLst>
                  <a:gs pos="0">
                    <a:schemeClr val="accent1"/>
                  </a:gs>
                  <a:gs pos="100000">
                    <a:schemeClr val="accent1"/>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5254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07407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300"/>
                                  </p:stCondLst>
                                  <p:childTnLst>
                                    <p:animMotion origin="layout" path="M 4.16667E-7 -7.40741E-7 L 4.16667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5E-6 -2.59259E-6 L 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08333E-6 -2.96296E-6 L 2.08333E-6 0.03542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1.875E-6 -3.7037E-7 L 1.875E-6 0.01551 " pathEditMode="relative" rAng="0" ptsTypes="AA">
                                      <p:cBhvr>
                                        <p:cTn id="29" dur="500" spd="-100000" fill="hold"/>
                                        <p:tgtEl>
                                          <p:spTgt spid="22"/>
                                        </p:tgtEl>
                                        <p:attrNameLst>
                                          <p:attrName>ppt_x</p:attrName>
                                          <p:attrName>ppt_y</p:attrName>
                                        </p:attrNameLst>
                                      </p:cBhvr>
                                      <p:rCtr x="0" y="764"/>
                                    </p:animMotion>
                                  </p:childTnLst>
                                </p:cTn>
                              </p:par>
                              <p:par>
                                <p:cTn id="30" presetID="10" presetClass="entr" presetSubtype="0" fill="hold" grpId="0" nodeType="withEffect">
                                  <p:stCondLst>
                                    <p:cond delay="4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400"/>
                                  </p:stCondLst>
                                  <p:childTnLst>
                                    <p:animMotion origin="layout" path="M 5E-6 2.59259E-6 L 5E-6 0.01551 " pathEditMode="relative" rAng="0" ptsTypes="AA">
                                      <p:cBhvr>
                                        <p:cTn id="34" dur="500" spd="-100000" fill="hold"/>
                                        <p:tgtEl>
                                          <p:spTgt spid="21"/>
                                        </p:tgtEl>
                                        <p:attrNameLst>
                                          <p:attrName>ppt_x</p:attrName>
                                          <p:attrName>ppt_y</p:attrName>
                                        </p:attrNameLst>
                                      </p:cBhvr>
                                      <p:rCtr x="0" y="764"/>
                                    </p:animMotion>
                                  </p:childTnLst>
                                </p:cTn>
                              </p:par>
                              <p:par>
                                <p:cTn id="35" presetID="10" presetClass="entr" presetSubtype="0" fill="hold" grpId="0" nodeType="withEffect">
                                  <p:stCondLst>
                                    <p:cond delay="6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600"/>
                                  </p:stCondLst>
                                  <p:childTnLst>
                                    <p:animMotion origin="layout" path="M 4.16667E-7 -2.96296E-6 L 4.16667E-7 0.01551 " pathEditMode="relative" rAng="0" ptsTypes="AA">
                                      <p:cBhvr>
                                        <p:cTn id="39" dur="500" spd="-100000" fill="hold"/>
                                        <p:tgtEl>
                                          <p:spTgt spid="20"/>
                                        </p:tgtEl>
                                        <p:attrNameLst>
                                          <p:attrName>ppt_x</p:attrName>
                                          <p:attrName>ppt_y</p:attrName>
                                        </p:attrNameLst>
                                      </p:cBhvr>
                                      <p:rCtr x="0" y="764"/>
                                    </p:animMotion>
                                  </p:childTnLst>
                                </p:cTn>
                              </p:par>
                              <p:par>
                                <p:cTn id="40" presetID="22" presetClass="entr" presetSubtype="8" fill="hold" nodeType="withEffect">
                                  <p:stCondLst>
                                    <p:cond delay="60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8" grpId="0"/>
      <p:bldP spid="8" grpId="1"/>
      <p:bldP spid="9" grpId="0"/>
      <p:bldP spid="9" grpId="1"/>
      <p:bldP spid="20" grpId="0"/>
      <p:bldP spid="20" grpId="1"/>
      <p:bldP spid="21" grpId="0"/>
      <p:bldP spid="21" grpId="1"/>
      <p:bldP spid="22" grpId="0"/>
      <p:bldP spid="22" grpId="1"/>
    </p:bldLst>
  </p:timing>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1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5.xml><?xml version="1.0" encoding="utf-8"?>
<a:theme xmlns:a="http://schemas.openxmlformats.org/drawingml/2006/main" name="KEE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7.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8.xml><?xml version="1.0" encoding="utf-8"?>
<a:theme xmlns:a="http://schemas.openxmlformats.org/drawingml/2006/main" name="KEEP">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3.xml><?xml version="1.0" encoding="utf-8"?>
<a:theme xmlns:a="http://schemas.openxmlformats.org/drawingml/2006/main" name="2_Dark Gray Template">
  <a:themeElements>
    <a:clrScheme name="Custom 24">
      <a:dk1>
        <a:srgbClr val="000000"/>
      </a:dk1>
      <a:lt1>
        <a:srgbClr val="FFFFFF"/>
      </a:lt1>
      <a:dk2>
        <a:srgbClr val="243A5E"/>
      </a:dk2>
      <a:lt2>
        <a:srgbClr val="E6E6E6"/>
      </a:lt2>
      <a:accent1>
        <a:srgbClr val="0078D4"/>
      </a:accent1>
      <a:accent2>
        <a:srgbClr val="50E6FF"/>
      </a:accent2>
      <a:accent3>
        <a:srgbClr val="243A5E"/>
      </a:accent3>
      <a:accent4>
        <a:srgbClr val="73F00B"/>
      </a:accent4>
      <a:accent5>
        <a:srgbClr val="D2D2D2"/>
      </a:accent5>
      <a:accent6>
        <a:srgbClr val="737373"/>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Tour_2019_16x9_Keynote_Template.potx  -  Read-Only" id="{4B151738-1262-45CA-A60A-54C15B0B40D8}" vid="{8ADEAA56-D471-4608-B7BB-4AB16CF0F044}"/>
    </a:ext>
  </a:extLst>
</a:theme>
</file>

<file path=ppt/theme/theme4.xml><?xml version="1.0" encoding="utf-8"?>
<a:theme xmlns:a="http://schemas.openxmlformats.org/drawingml/2006/main" name="9-51120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5.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7AC6B23D-A672-4693-BA01-95E7B94B1810}" vid="{D3D07081-8447-4973-B5D9-EEC5C0873245}"/>
    </a:ext>
  </a:extLst>
</a:theme>
</file>

<file path=ppt/theme/theme6.xml><?xml version="1.0" encoding="utf-8"?>
<a:theme xmlns:a="http://schemas.openxmlformats.org/drawingml/2006/main" name="1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B1CAE69C-B2DF-4E3D-8526-208D87524FBB}" vid="{F9D0B686-8D08-4107-9F1E-137D0BE440C2}"/>
    </a:ext>
  </a:extLst>
</a:theme>
</file>

<file path=ppt/theme/theme7.xml><?xml version="1.0" encoding="utf-8"?>
<a:theme xmlns:a="http://schemas.openxmlformats.org/drawingml/2006/main" name="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8.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ddress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13E939D4D68843A6FE591BC7394F10" ma:contentTypeVersion="18" ma:contentTypeDescription="Create a new document." ma:contentTypeScope="" ma:versionID="22d22503b8320f5d36eb441c015cb269">
  <xsd:schema xmlns:xsd="http://www.w3.org/2001/XMLSchema" xmlns:xs="http://www.w3.org/2001/XMLSchema" xmlns:p="http://schemas.microsoft.com/office/2006/metadata/properties" xmlns:ns1="http://schemas.microsoft.com/sharepoint/v3" xmlns:ns3="dd341e8e-0e77-426b-8739-46699c99eca4" xmlns:ns4="e3866709-fe7a-46bb-bd92-5f17d1606493" targetNamespace="http://schemas.microsoft.com/office/2006/metadata/properties" ma:root="true" ma:fieldsID="3fa61cda40efe5926171d4f520118170" ns1:_="" ns3:_="" ns4:_="">
    <xsd:import namespace="http://schemas.microsoft.com/sharepoint/v3"/>
    <xsd:import namespace="dd341e8e-0e77-426b-8739-46699c99eca4"/>
    <xsd:import namespace="e3866709-fe7a-46bb-bd92-5f17d1606493"/>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341e8e-0e77-426b-8739-46699c99ec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3866709-fe7a-46bb-bd92-5f17d1606493"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DateTaken" ma:index="23" nillable="true" ma:displayName="MediaServiceDateTaken" ma:hidden="true" ma:internalName="MediaServiceDateTaken"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ServiceOCR" ma:index="2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B93EEB-03E1-461F-8EEF-1A6E84CFB630}">
  <ds:schemaRefs>
    <ds:schemaRef ds:uri="http://schemas.microsoft.com/sharepoint/v3/contenttype/forms"/>
  </ds:schemaRefs>
</ds:datastoreItem>
</file>

<file path=customXml/itemProps2.xml><?xml version="1.0" encoding="utf-8"?>
<ds:datastoreItem xmlns:ds="http://schemas.openxmlformats.org/officeDocument/2006/customXml" ds:itemID="{CCE06FAE-6520-4F7D-AFBD-E5054FBC83FD}">
  <ds:schemaRefs>
    <ds:schemaRef ds:uri="dd341e8e-0e77-426b-8739-46699c99eca4"/>
    <ds:schemaRef ds:uri="e3866709-fe7a-46bb-bd92-5f17d1606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48065AB-B94F-44D3-8ADC-02BB314F1B35}">
  <ds:schemaRefs>
    <ds:schemaRef ds:uri="dd341e8e-0e77-426b-8739-46699c99eca4"/>
    <ds:schemaRef ds:uri="e3866709-fe7a-46bb-bd92-5f17d16064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786</Words>
  <Application>Microsoft Office PowerPoint</Application>
  <PresentationFormat>Widescreen</PresentationFormat>
  <Paragraphs>102</Paragraphs>
  <Slides>6</Slides>
  <Notes>6</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6</vt:i4>
      </vt:variant>
    </vt:vector>
  </HeadingPairs>
  <TitlesOfParts>
    <vt:vector size="33" baseType="lpstr">
      <vt:lpstr>Arial</vt:lpstr>
      <vt:lpstr>Calibri</vt:lpstr>
      <vt:lpstr>Consolas</vt:lpstr>
      <vt:lpstr>Segoe UI</vt:lpstr>
      <vt:lpstr>Segoe UI Semibold</vt:lpstr>
      <vt:lpstr>Segoe UI Semilight</vt:lpstr>
      <vt:lpstr>Symbol</vt:lpstr>
      <vt:lpstr>Times New Roman</vt:lpstr>
      <vt:lpstr>Wingdings</vt:lpstr>
      <vt:lpstr>Black Template</vt:lpstr>
      <vt:lpstr>1_9-51052_Microsoft_Inspire_Template_Dark</vt:lpstr>
      <vt:lpstr>2_Dark Gray Template</vt:lpstr>
      <vt:lpstr>9-51120_Microsoft_Ready_Template_Dark</vt:lpstr>
      <vt:lpstr>4_Black Template</vt:lpstr>
      <vt:lpstr>1_White Template</vt:lpstr>
      <vt:lpstr>KEEP_WHITE TEMPLATE</vt:lpstr>
      <vt:lpstr>9-51151_Build_Black_Template</vt:lpstr>
      <vt:lpstr>Black Template</vt:lpstr>
      <vt:lpstr>1_Black Template</vt:lpstr>
      <vt:lpstr>9-51153_Microsoft_Ignite_Black_Template</vt:lpstr>
      <vt:lpstr>9-51153_Microsoft_Ignite_Black_Template</vt:lpstr>
      <vt:lpstr>***Black Template</vt:lpstr>
      <vt:lpstr>Black Template</vt:lpstr>
      <vt:lpstr>KEEP_Black Template</vt:lpstr>
      <vt:lpstr>1_Black Template</vt:lpstr>
      <vt:lpstr>2_Black Template</vt:lpstr>
      <vt:lpstr>KEEP</vt:lpstr>
      <vt:lpstr>Invent with purpose</vt:lpstr>
      <vt:lpstr>Microsoft Cloud</vt:lpstr>
      <vt:lpstr>&gt;95% of Fortune 500 use Azure</vt:lpstr>
      <vt:lpstr>PowerPoint Presentation</vt:lpstr>
      <vt:lpstr>What is Azure?</vt:lpstr>
      <vt:lpstr>Innovation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Overview</dc:title>
  <dc:creator>Lauren Husum</dc:creator>
  <cp:lastModifiedBy>Damir Dobric</cp:lastModifiedBy>
  <cp:revision>4</cp:revision>
  <dcterms:created xsi:type="dcterms:W3CDTF">2019-12-06T19:39:39Z</dcterms:created>
  <dcterms:modified xsi:type="dcterms:W3CDTF">2021-04-18T12:22:27Z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2019-12-06T19:54:23.4060092Z</vt:lpwstr>
  </property>
  <property fmtid="{D5CDD505-2E9C-101B-9397-08002B2CF9AE}" pid="5" name="MSIP_Label_f42aa342-8706-4288-bd11-ebb85995028c_Name">
    <vt:lpwstr>General</vt:lpwstr>
  </property>
  <property fmtid="{D5CDD505-2E9C-101B-9397-08002B2CF9AE}" pid="6" name="MSIP_Label_f42aa342-8706-4288-bd11-ebb85995028c_ActionId">
    <vt:lpwstr>ecb4a06f-1561-421e-a72f-c9f6dcc90c8a</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0x0101006B13E939D4D68843A6FE591BC7394F10</vt:lpwstr>
  </property>
</Properties>
</file>